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3" r:id="rId4"/>
    <p:sldId id="262" r:id="rId5"/>
    <p:sldId id="261" r:id="rId6"/>
    <p:sldId id="258" r:id="rId7"/>
    <p:sldId id="257" r:id="rId8"/>
    <p:sldId id="266" r:id="rId9"/>
    <p:sldId id="260" r:id="rId10"/>
    <p:sldId id="264" r:id="rId11"/>
    <p:sldId id="265" r:id="rId12"/>
    <p:sldId id="267" r:id="rId13"/>
    <p:sldId id="268" r:id="rId14"/>
    <p:sldId id="273" r:id="rId15"/>
    <p:sldId id="269" r:id="rId16"/>
    <p:sldId id="270" r:id="rId17"/>
    <p:sldId id="271" r:id="rId18"/>
    <p:sldId id="272" r:id="rId19"/>
    <p:sldId id="274" r:id="rId20"/>
    <p:sldId id="275" r:id="rId21"/>
    <p:sldId id="276" r:id="rId22"/>
    <p:sldId id="283" r:id="rId23"/>
    <p:sldId id="277" r:id="rId24"/>
    <p:sldId id="278" r:id="rId25"/>
    <p:sldId id="279" r:id="rId26"/>
    <p:sldId id="281" r:id="rId27"/>
    <p:sldId id="280" r:id="rId28"/>
    <p:sldId id="282" r:id="rId29"/>
    <p:sldId id="284"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李 杰" initials="李" lastIdx="9" clrIdx="0">
    <p:extLst>
      <p:ext uri="{19B8F6BF-5375-455C-9EA6-DF929625EA0E}">
        <p15:presenceInfo xmlns:p15="http://schemas.microsoft.com/office/powerpoint/2012/main" userId="4e3fc150df8331e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21" autoAdjust="0"/>
    <p:restoredTop sz="94660"/>
  </p:normalViewPr>
  <p:slideViewPr>
    <p:cSldViewPr snapToGrid="0">
      <p:cViewPr varScale="1">
        <p:scale>
          <a:sx n="115" d="100"/>
          <a:sy n="115" d="100"/>
        </p:scale>
        <p:origin x="114" y="2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李 杰" userId="4e3fc150df8331e2" providerId="LiveId" clId="{8DDEA4F1-7C40-4BDD-B0B3-6E2AF36CDF2E}"/>
    <pc:docChg chg="custSel modSld">
      <pc:chgData name="李 杰" userId="4e3fc150df8331e2" providerId="LiveId" clId="{8DDEA4F1-7C40-4BDD-B0B3-6E2AF36CDF2E}" dt="2022-11-05T18:38:48.486" v="19" actId="3626"/>
      <pc:docMkLst>
        <pc:docMk/>
      </pc:docMkLst>
      <pc:sldChg chg="modSp mod">
        <pc:chgData name="李 杰" userId="4e3fc150df8331e2" providerId="LiveId" clId="{8DDEA4F1-7C40-4BDD-B0B3-6E2AF36CDF2E}" dt="2022-11-05T18:36:58.127" v="12"/>
        <pc:sldMkLst>
          <pc:docMk/>
          <pc:sldMk cId="4271382439" sldId="260"/>
        </pc:sldMkLst>
        <pc:spChg chg="mod">
          <ac:chgData name="李 杰" userId="4e3fc150df8331e2" providerId="LiveId" clId="{8DDEA4F1-7C40-4BDD-B0B3-6E2AF36CDF2E}" dt="2022-11-05T18:36:58.127" v="12"/>
          <ac:spMkLst>
            <pc:docMk/>
            <pc:sldMk cId="4271382439" sldId="260"/>
            <ac:spMk id="3" creationId="{675BD460-9A0B-9C3A-7717-1DDEC17AF953}"/>
          </ac:spMkLst>
        </pc:spChg>
      </pc:sldChg>
      <pc:sldChg chg="modSp mod">
        <pc:chgData name="李 杰" userId="4e3fc150df8331e2" providerId="LiveId" clId="{8DDEA4F1-7C40-4BDD-B0B3-6E2AF36CDF2E}" dt="2022-11-05T18:38:48.486" v="19" actId="3626"/>
        <pc:sldMkLst>
          <pc:docMk/>
          <pc:sldMk cId="1290043599" sldId="264"/>
        </pc:sldMkLst>
        <pc:spChg chg="mod">
          <ac:chgData name="李 杰" userId="4e3fc150df8331e2" providerId="LiveId" clId="{8DDEA4F1-7C40-4BDD-B0B3-6E2AF36CDF2E}" dt="2022-11-05T18:38:48.486" v="19" actId="3626"/>
          <ac:spMkLst>
            <pc:docMk/>
            <pc:sldMk cId="1290043599" sldId="264"/>
            <ac:spMk id="3" creationId="{355C6B3F-5476-2286-860A-B153033C6651}"/>
          </ac:spMkLst>
        </pc:spChg>
      </pc:sldChg>
    </pc:docChg>
  </pc:docChgLst>
  <pc:docChgLst>
    <pc:chgData name="李 杰" userId="4e3fc150df8331e2" providerId="LiveId" clId="{BCC23D15-6879-478E-AD1C-21202BBDB7E8}"/>
    <pc:docChg chg="undo custSel addSld modSld">
      <pc:chgData name="李 杰" userId="4e3fc150df8331e2" providerId="LiveId" clId="{BCC23D15-6879-478E-AD1C-21202BBDB7E8}" dt="2022-11-05T17:26:57.565" v="592" actId="20577"/>
      <pc:docMkLst>
        <pc:docMk/>
      </pc:docMkLst>
      <pc:sldChg chg="modSp mod">
        <pc:chgData name="李 杰" userId="4e3fc150df8331e2" providerId="LiveId" clId="{BCC23D15-6879-478E-AD1C-21202BBDB7E8}" dt="2022-11-03T18:35:53.456" v="46" actId="20577"/>
        <pc:sldMkLst>
          <pc:docMk/>
          <pc:sldMk cId="3322143663" sldId="256"/>
        </pc:sldMkLst>
        <pc:spChg chg="mod">
          <ac:chgData name="李 杰" userId="4e3fc150df8331e2" providerId="LiveId" clId="{BCC23D15-6879-478E-AD1C-21202BBDB7E8}" dt="2022-11-03T18:35:53.456" v="46" actId="20577"/>
          <ac:spMkLst>
            <pc:docMk/>
            <pc:sldMk cId="3322143663" sldId="256"/>
            <ac:spMk id="3" creationId="{EDD5231A-BE00-CA5C-1B52-AEBCA8E52DE4}"/>
          </ac:spMkLst>
        </pc:spChg>
      </pc:sldChg>
      <pc:sldChg chg="addCm modCm">
        <pc:chgData name="李 杰" userId="4e3fc150df8331e2" providerId="LiveId" clId="{BCC23D15-6879-478E-AD1C-21202BBDB7E8}" dt="2022-11-03T18:44:22.556" v="67"/>
        <pc:sldMkLst>
          <pc:docMk/>
          <pc:sldMk cId="1139468168" sldId="259"/>
        </pc:sldMkLst>
      </pc:sldChg>
      <pc:sldChg chg="addCm modCm">
        <pc:chgData name="李 杰" userId="4e3fc150df8331e2" providerId="LiveId" clId="{BCC23D15-6879-478E-AD1C-21202BBDB7E8}" dt="2022-11-03T18:43:14.227" v="65"/>
        <pc:sldMkLst>
          <pc:docMk/>
          <pc:sldMk cId="234387825" sldId="270"/>
        </pc:sldMkLst>
      </pc:sldChg>
      <pc:sldChg chg="modSp mod">
        <pc:chgData name="李 杰" userId="4e3fc150df8331e2" providerId="LiveId" clId="{BCC23D15-6879-478E-AD1C-21202BBDB7E8}" dt="2022-11-05T16:28:32.418" v="68" actId="20577"/>
        <pc:sldMkLst>
          <pc:docMk/>
          <pc:sldMk cId="3821401175" sldId="273"/>
        </pc:sldMkLst>
        <pc:spChg chg="mod">
          <ac:chgData name="李 杰" userId="4e3fc150df8331e2" providerId="LiveId" clId="{BCC23D15-6879-478E-AD1C-21202BBDB7E8}" dt="2022-11-05T16:28:32.418" v="68" actId="20577"/>
          <ac:spMkLst>
            <pc:docMk/>
            <pc:sldMk cId="3821401175" sldId="273"/>
            <ac:spMk id="3" creationId="{24BBB4C7-43CB-D4AB-4319-07A149BA979B}"/>
          </ac:spMkLst>
        </pc:spChg>
      </pc:sldChg>
      <pc:sldChg chg="addSp delSp modSp new mod addCm modCm">
        <pc:chgData name="李 杰" userId="4e3fc150df8331e2" providerId="LiveId" clId="{BCC23D15-6879-478E-AD1C-21202BBDB7E8}" dt="2022-11-03T18:42:44.972" v="63"/>
        <pc:sldMkLst>
          <pc:docMk/>
          <pc:sldMk cId="3134531434" sldId="274"/>
        </pc:sldMkLst>
        <pc:spChg chg="del">
          <ac:chgData name="李 杰" userId="4e3fc150df8331e2" providerId="LiveId" clId="{BCC23D15-6879-478E-AD1C-21202BBDB7E8}" dt="2022-11-03T18:35:03.208" v="1"/>
          <ac:spMkLst>
            <pc:docMk/>
            <pc:sldMk cId="3134531434" sldId="274"/>
            <ac:spMk id="2" creationId="{27B6FC4A-B6D9-B1EC-6195-F63A719344E8}"/>
          </ac:spMkLst>
        </pc:spChg>
        <pc:spChg chg="del">
          <ac:chgData name="李 杰" userId="4e3fc150df8331e2" providerId="LiveId" clId="{BCC23D15-6879-478E-AD1C-21202BBDB7E8}" dt="2022-11-03T18:40:48.166" v="47" actId="931"/>
          <ac:spMkLst>
            <pc:docMk/>
            <pc:sldMk cId="3134531434" sldId="274"/>
            <ac:spMk id="3" creationId="{8CF0480E-233F-CB47-9E87-78EBB2B57A1C}"/>
          </ac:spMkLst>
        </pc:spChg>
        <pc:spChg chg="add mod">
          <ac:chgData name="李 杰" userId="4e3fc150df8331e2" providerId="LiveId" clId="{BCC23D15-6879-478E-AD1C-21202BBDB7E8}" dt="2022-11-03T18:35:20.338" v="36" actId="20577"/>
          <ac:spMkLst>
            <pc:docMk/>
            <pc:sldMk cId="3134531434" sldId="274"/>
            <ac:spMk id="4" creationId="{B1395174-4E41-7013-06AA-E0934260EDC8}"/>
          </ac:spMkLst>
        </pc:spChg>
        <pc:spChg chg="add mod">
          <ac:chgData name="李 杰" userId="4e3fc150df8331e2" providerId="LiveId" clId="{BCC23D15-6879-478E-AD1C-21202BBDB7E8}" dt="2022-11-03T18:41:00.009" v="61" actId="1076"/>
          <ac:spMkLst>
            <pc:docMk/>
            <pc:sldMk cId="3134531434" sldId="274"/>
            <ac:spMk id="7" creationId="{DA44FAA9-495F-1C7B-0B5A-DDD67A421756}"/>
          </ac:spMkLst>
        </pc:spChg>
        <pc:picChg chg="add mod">
          <ac:chgData name="李 杰" userId="4e3fc150df8331e2" providerId="LiveId" clId="{BCC23D15-6879-478E-AD1C-21202BBDB7E8}" dt="2022-11-03T18:40:48.166" v="47" actId="931"/>
          <ac:picMkLst>
            <pc:docMk/>
            <pc:sldMk cId="3134531434" sldId="274"/>
            <ac:picMk id="6" creationId="{5CAE0D5C-6086-B024-C543-748D14C67489}"/>
          </ac:picMkLst>
        </pc:picChg>
      </pc:sldChg>
      <pc:sldChg chg="addSp delSp modSp new mod addCm modCm">
        <pc:chgData name="李 杰" userId="4e3fc150df8331e2" providerId="LiveId" clId="{BCC23D15-6879-478E-AD1C-21202BBDB7E8}" dt="2022-11-05T16:32:23.760" v="74"/>
        <pc:sldMkLst>
          <pc:docMk/>
          <pc:sldMk cId="3358127064" sldId="275"/>
        </pc:sldMkLst>
        <pc:spChg chg="del">
          <ac:chgData name="李 杰" userId="4e3fc150df8331e2" providerId="LiveId" clId="{BCC23D15-6879-478E-AD1C-21202BBDB7E8}" dt="2022-11-05T16:31:01.096" v="71"/>
          <ac:spMkLst>
            <pc:docMk/>
            <pc:sldMk cId="3358127064" sldId="275"/>
            <ac:spMk id="2" creationId="{DD6A5E3F-CD32-47BB-25D3-628D6BD2E8B2}"/>
          </ac:spMkLst>
        </pc:spChg>
        <pc:spChg chg="del">
          <ac:chgData name="李 杰" userId="4e3fc150df8331e2" providerId="LiveId" clId="{BCC23D15-6879-478E-AD1C-21202BBDB7E8}" dt="2022-11-05T16:30:56.429" v="70" actId="22"/>
          <ac:spMkLst>
            <pc:docMk/>
            <pc:sldMk cId="3358127064" sldId="275"/>
            <ac:spMk id="3" creationId="{FF02AE24-03AF-948C-88CF-BB35A6D84483}"/>
          </ac:spMkLst>
        </pc:spChg>
        <pc:spChg chg="add mod">
          <ac:chgData name="李 杰" userId="4e3fc150df8331e2" providerId="LiveId" clId="{BCC23D15-6879-478E-AD1C-21202BBDB7E8}" dt="2022-11-05T16:31:01.096" v="71"/>
          <ac:spMkLst>
            <pc:docMk/>
            <pc:sldMk cId="3358127064" sldId="275"/>
            <ac:spMk id="6" creationId="{8AD09275-7252-2727-51D5-F60EA7C3DE26}"/>
          </ac:spMkLst>
        </pc:spChg>
        <pc:picChg chg="add mod ord">
          <ac:chgData name="李 杰" userId="4e3fc150df8331e2" providerId="LiveId" clId="{BCC23D15-6879-478E-AD1C-21202BBDB7E8}" dt="2022-11-05T16:30:56.429" v="70" actId="22"/>
          <ac:picMkLst>
            <pc:docMk/>
            <pc:sldMk cId="3358127064" sldId="275"/>
            <ac:picMk id="5" creationId="{DF842BEF-6822-8BD3-EE0D-76FC2458668F}"/>
          </ac:picMkLst>
        </pc:picChg>
      </pc:sldChg>
      <pc:sldChg chg="addSp delSp modSp new mod addCm modCm">
        <pc:chgData name="李 杰" userId="4e3fc150df8331e2" providerId="LiveId" clId="{BCC23D15-6879-478E-AD1C-21202BBDB7E8}" dt="2022-11-05T16:34:59.838" v="81"/>
        <pc:sldMkLst>
          <pc:docMk/>
          <pc:sldMk cId="1847566042" sldId="276"/>
        </pc:sldMkLst>
        <pc:spChg chg="del">
          <ac:chgData name="李 杰" userId="4e3fc150df8331e2" providerId="LiveId" clId="{BCC23D15-6879-478E-AD1C-21202BBDB7E8}" dt="2022-11-05T16:34:12.772" v="78"/>
          <ac:spMkLst>
            <pc:docMk/>
            <pc:sldMk cId="1847566042" sldId="276"/>
            <ac:spMk id="2" creationId="{CD0CF117-E2C3-C461-411D-C00C2BE9284F}"/>
          </ac:spMkLst>
        </pc:spChg>
        <pc:spChg chg="mod">
          <ac:chgData name="李 杰" userId="4e3fc150df8331e2" providerId="LiveId" clId="{BCC23D15-6879-478E-AD1C-21202BBDB7E8}" dt="2022-11-05T16:34:02.816" v="77"/>
          <ac:spMkLst>
            <pc:docMk/>
            <pc:sldMk cId="1847566042" sldId="276"/>
            <ac:spMk id="3" creationId="{89F30597-40A2-7C63-EEA8-7D1AC7510709}"/>
          </ac:spMkLst>
        </pc:spChg>
        <pc:spChg chg="add mod">
          <ac:chgData name="李 杰" userId="4e3fc150df8331e2" providerId="LiveId" clId="{BCC23D15-6879-478E-AD1C-21202BBDB7E8}" dt="2022-11-05T16:34:12.772" v="78"/>
          <ac:spMkLst>
            <pc:docMk/>
            <pc:sldMk cId="1847566042" sldId="276"/>
            <ac:spMk id="4" creationId="{BDB1C253-324C-014A-2439-C87AF7D4C391}"/>
          </ac:spMkLst>
        </pc:spChg>
      </pc:sldChg>
      <pc:sldChg chg="addSp delSp modSp new mod modAnim addCm modCm">
        <pc:chgData name="李 杰" userId="4e3fc150df8331e2" providerId="LiveId" clId="{BCC23D15-6879-478E-AD1C-21202BBDB7E8}" dt="2022-11-05T17:23:22.585" v="405"/>
        <pc:sldMkLst>
          <pc:docMk/>
          <pc:sldMk cId="548800175" sldId="277"/>
        </pc:sldMkLst>
        <pc:spChg chg="del">
          <ac:chgData name="李 杰" userId="4e3fc150df8331e2" providerId="LiveId" clId="{BCC23D15-6879-478E-AD1C-21202BBDB7E8}" dt="2022-11-05T16:57:59.614" v="85"/>
          <ac:spMkLst>
            <pc:docMk/>
            <pc:sldMk cId="548800175" sldId="277"/>
            <ac:spMk id="2" creationId="{78FA02CE-EE91-5F68-6C89-D43005555EF9}"/>
          </ac:spMkLst>
        </pc:spChg>
        <pc:spChg chg="mod">
          <ac:chgData name="李 杰" userId="4e3fc150df8331e2" providerId="LiveId" clId="{BCC23D15-6879-478E-AD1C-21202BBDB7E8}" dt="2022-11-05T17:20:49.824" v="393" actId="5793"/>
          <ac:spMkLst>
            <pc:docMk/>
            <pc:sldMk cId="548800175" sldId="277"/>
            <ac:spMk id="3" creationId="{C5072107-C1F3-5716-F908-2E02DFA64E9E}"/>
          </ac:spMkLst>
        </pc:spChg>
        <pc:spChg chg="add mod">
          <ac:chgData name="李 杰" userId="4e3fc150df8331e2" providerId="LiveId" clId="{BCC23D15-6879-478E-AD1C-21202BBDB7E8}" dt="2022-11-05T16:57:59.614" v="85"/>
          <ac:spMkLst>
            <pc:docMk/>
            <pc:sldMk cId="548800175" sldId="277"/>
            <ac:spMk id="4" creationId="{50E6158D-80FA-794C-8F8D-8D3994AF04F6}"/>
          </ac:spMkLst>
        </pc:spChg>
      </pc:sldChg>
      <pc:sldChg chg="addSp delSp modSp new mod">
        <pc:chgData name="李 杰" userId="4e3fc150df8331e2" providerId="LiveId" clId="{BCC23D15-6879-478E-AD1C-21202BBDB7E8}" dt="2022-11-05T17:12:02.932" v="170" actId="20577"/>
        <pc:sldMkLst>
          <pc:docMk/>
          <pc:sldMk cId="2165797564" sldId="278"/>
        </pc:sldMkLst>
        <pc:spChg chg="del">
          <ac:chgData name="李 杰" userId="4e3fc150df8331e2" providerId="LiveId" clId="{BCC23D15-6879-478E-AD1C-21202BBDB7E8}" dt="2022-11-05T16:58:28.496" v="94"/>
          <ac:spMkLst>
            <pc:docMk/>
            <pc:sldMk cId="2165797564" sldId="278"/>
            <ac:spMk id="2" creationId="{5253F40C-99F4-B657-A27D-F7C542488038}"/>
          </ac:spMkLst>
        </pc:spChg>
        <pc:spChg chg="mod">
          <ac:chgData name="李 杰" userId="4e3fc150df8331e2" providerId="LiveId" clId="{BCC23D15-6879-478E-AD1C-21202BBDB7E8}" dt="2022-11-05T17:12:02.932" v="170" actId="20577"/>
          <ac:spMkLst>
            <pc:docMk/>
            <pc:sldMk cId="2165797564" sldId="278"/>
            <ac:spMk id="3" creationId="{C607AED8-763E-EB30-012D-F3B27B107558}"/>
          </ac:spMkLst>
        </pc:spChg>
        <pc:spChg chg="add mod">
          <ac:chgData name="李 杰" userId="4e3fc150df8331e2" providerId="LiveId" clId="{BCC23D15-6879-478E-AD1C-21202BBDB7E8}" dt="2022-11-05T16:58:28.496" v="94"/>
          <ac:spMkLst>
            <pc:docMk/>
            <pc:sldMk cId="2165797564" sldId="278"/>
            <ac:spMk id="4" creationId="{CCED04BE-FEB9-C25F-FFDC-A413C90A09D8}"/>
          </ac:spMkLst>
        </pc:spChg>
      </pc:sldChg>
      <pc:sldChg chg="addSp delSp modSp new mod addCm modCm">
        <pc:chgData name="李 杰" userId="4e3fc150df8331e2" providerId="LiveId" clId="{BCC23D15-6879-478E-AD1C-21202BBDB7E8}" dt="2022-11-05T17:09:41.879" v="166" actId="2711"/>
        <pc:sldMkLst>
          <pc:docMk/>
          <pc:sldMk cId="2049401030" sldId="279"/>
        </pc:sldMkLst>
        <pc:spChg chg="del">
          <ac:chgData name="李 杰" userId="4e3fc150df8331e2" providerId="LiveId" clId="{BCC23D15-6879-478E-AD1C-21202BBDB7E8}" dt="2022-11-05T16:59:07.630" v="116"/>
          <ac:spMkLst>
            <pc:docMk/>
            <pc:sldMk cId="2049401030" sldId="279"/>
            <ac:spMk id="2" creationId="{5F3ED203-4B66-23EA-9BDB-FC1387EE701C}"/>
          </ac:spMkLst>
        </pc:spChg>
        <pc:spChg chg="del">
          <ac:chgData name="李 杰" userId="4e3fc150df8331e2" providerId="LiveId" clId="{BCC23D15-6879-478E-AD1C-21202BBDB7E8}" dt="2022-11-05T17:06:10.232" v="117" actId="22"/>
          <ac:spMkLst>
            <pc:docMk/>
            <pc:sldMk cId="2049401030" sldId="279"/>
            <ac:spMk id="3" creationId="{502936BB-AD13-1E93-2393-AED167DB97F8}"/>
          </ac:spMkLst>
        </pc:spChg>
        <pc:spChg chg="add mod">
          <ac:chgData name="李 杰" userId="4e3fc150df8331e2" providerId="LiveId" clId="{BCC23D15-6879-478E-AD1C-21202BBDB7E8}" dt="2022-11-05T16:59:07.630" v="116"/>
          <ac:spMkLst>
            <pc:docMk/>
            <pc:sldMk cId="2049401030" sldId="279"/>
            <ac:spMk id="4" creationId="{82EDED01-D5EB-B2FC-3632-D1AF55235AE7}"/>
          </ac:spMkLst>
        </pc:spChg>
        <pc:spChg chg="add mod">
          <ac:chgData name="李 杰" userId="4e3fc150df8331e2" providerId="LiveId" clId="{BCC23D15-6879-478E-AD1C-21202BBDB7E8}" dt="2022-11-05T17:09:41.879" v="166" actId="2711"/>
          <ac:spMkLst>
            <pc:docMk/>
            <pc:sldMk cId="2049401030" sldId="279"/>
            <ac:spMk id="7" creationId="{08AA713F-3560-A6EE-CDA1-1B778BDC5C95}"/>
          </ac:spMkLst>
        </pc:spChg>
        <pc:picChg chg="add mod ord">
          <ac:chgData name="李 杰" userId="4e3fc150df8331e2" providerId="LiveId" clId="{BCC23D15-6879-478E-AD1C-21202BBDB7E8}" dt="2022-11-05T17:06:10.232" v="117" actId="22"/>
          <ac:picMkLst>
            <pc:docMk/>
            <pc:sldMk cId="2049401030" sldId="279"/>
            <ac:picMk id="6" creationId="{08803A45-A4C1-14F0-90D6-A8E86B874CCB}"/>
          </ac:picMkLst>
        </pc:picChg>
      </pc:sldChg>
      <pc:sldChg chg="addSp delSp modSp new mod addCm modCm">
        <pc:chgData name="李 杰" userId="4e3fc150df8331e2" providerId="LiveId" clId="{BCC23D15-6879-478E-AD1C-21202BBDB7E8}" dt="2022-11-05T17:08:19.936" v="131"/>
        <pc:sldMkLst>
          <pc:docMk/>
          <pc:sldMk cId="520602923" sldId="280"/>
        </pc:sldMkLst>
        <pc:spChg chg="del">
          <ac:chgData name="李 杰" userId="4e3fc150df8331e2" providerId="LiveId" clId="{BCC23D15-6879-478E-AD1C-21202BBDB7E8}" dt="2022-11-05T17:06:33.158" v="121"/>
          <ac:spMkLst>
            <pc:docMk/>
            <pc:sldMk cId="520602923" sldId="280"/>
            <ac:spMk id="2" creationId="{AAF2C830-0E80-A2E2-B0C1-3620D1C9F3BF}"/>
          </ac:spMkLst>
        </pc:spChg>
        <pc:spChg chg="del">
          <ac:chgData name="李 杰" userId="4e3fc150df8331e2" providerId="LiveId" clId="{BCC23D15-6879-478E-AD1C-21202BBDB7E8}" dt="2022-11-05T17:07:07.690" v="122" actId="22"/>
          <ac:spMkLst>
            <pc:docMk/>
            <pc:sldMk cId="520602923" sldId="280"/>
            <ac:spMk id="3" creationId="{7F9BFAC0-0A19-2AC5-6892-AF6CD7FAF57D}"/>
          </ac:spMkLst>
        </pc:spChg>
        <pc:spChg chg="add mod">
          <ac:chgData name="李 杰" userId="4e3fc150df8331e2" providerId="LiveId" clId="{BCC23D15-6879-478E-AD1C-21202BBDB7E8}" dt="2022-11-05T17:06:33.158" v="121"/>
          <ac:spMkLst>
            <pc:docMk/>
            <pc:sldMk cId="520602923" sldId="280"/>
            <ac:spMk id="4" creationId="{C62186FB-EC8F-528E-97AA-9B1C00F47775}"/>
          </ac:spMkLst>
        </pc:spChg>
        <pc:picChg chg="add mod ord">
          <ac:chgData name="李 杰" userId="4e3fc150df8331e2" providerId="LiveId" clId="{BCC23D15-6879-478E-AD1C-21202BBDB7E8}" dt="2022-11-05T17:07:53.729" v="128" actId="14100"/>
          <ac:picMkLst>
            <pc:docMk/>
            <pc:sldMk cId="520602923" sldId="280"/>
            <ac:picMk id="6" creationId="{F8780F2D-2B2F-6B4C-D7D5-2A46B43AFE0B}"/>
          </ac:picMkLst>
        </pc:picChg>
        <pc:picChg chg="add mod">
          <ac:chgData name="李 杰" userId="4e3fc150df8331e2" providerId="LiveId" clId="{BCC23D15-6879-478E-AD1C-21202BBDB7E8}" dt="2022-11-05T17:08:05.481" v="129" actId="1076"/>
          <ac:picMkLst>
            <pc:docMk/>
            <pc:sldMk cId="520602923" sldId="280"/>
            <ac:picMk id="8" creationId="{0A30651C-A79E-688D-7B59-397E8A419279}"/>
          </ac:picMkLst>
        </pc:picChg>
      </pc:sldChg>
      <pc:sldChg chg="addSp delSp modSp new mod">
        <pc:chgData name="李 杰" userId="4e3fc150df8331e2" providerId="LiveId" clId="{BCC23D15-6879-478E-AD1C-21202BBDB7E8}" dt="2022-11-05T17:12:11.749" v="173"/>
        <pc:sldMkLst>
          <pc:docMk/>
          <pc:sldMk cId="1066152641" sldId="281"/>
        </pc:sldMkLst>
        <pc:spChg chg="del">
          <ac:chgData name="李 杰" userId="4e3fc150df8331e2" providerId="LiveId" clId="{BCC23D15-6879-478E-AD1C-21202BBDB7E8}" dt="2022-11-05T17:12:11.749" v="173"/>
          <ac:spMkLst>
            <pc:docMk/>
            <pc:sldMk cId="1066152641" sldId="281"/>
            <ac:spMk id="2" creationId="{58A6EDCD-DE39-02DA-F1F8-81FCE5275B07}"/>
          </ac:spMkLst>
        </pc:spChg>
        <pc:spChg chg="del">
          <ac:chgData name="李 杰" userId="4e3fc150df8331e2" providerId="LiveId" clId="{BCC23D15-6879-478E-AD1C-21202BBDB7E8}" dt="2022-11-05T17:12:07.621" v="172" actId="22"/>
          <ac:spMkLst>
            <pc:docMk/>
            <pc:sldMk cId="1066152641" sldId="281"/>
            <ac:spMk id="3" creationId="{53F3C1BF-EA03-B720-3A41-677D0B87826B}"/>
          </ac:spMkLst>
        </pc:spChg>
        <pc:spChg chg="add mod">
          <ac:chgData name="李 杰" userId="4e3fc150df8331e2" providerId="LiveId" clId="{BCC23D15-6879-478E-AD1C-21202BBDB7E8}" dt="2022-11-05T17:12:11.749" v="173"/>
          <ac:spMkLst>
            <pc:docMk/>
            <pc:sldMk cId="1066152641" sldId="281"/>
            <ac:spMk id="6" creationId="{B780C366-4BCB-CC19-EB67-27CF9EE78E6F}"/>
          </ac:spMkLst>
        </pc:spChg>
        <pc:picChg chg="add mod ord">
          <ac:chgData name="李 杰" userId="4e3fc150df8331e2" providerId="LiveId" clId="{BCC23D15-6879-478E-AD1C-21202BBDB7E8}" dt="2022-11-05T17:12:07.621" v="172" actId="22"/>
          <ac:picMkLst>
            <pc:docMk/>
            <pc:sldMk cId="1066152641" sldId="281"/>
            <ac:picMk id="5" creationId="{A05E28B9-C0EF-8AD0-33A8-0D4BB0442893}"/>
          </ac:picMkLst>
        </pc:picChg>
      </pc:sldChg>
      <pc:sldChg chg="addSp delSp modSp new mod modAnim">
        <pc:chgData name="李 杰" userId="4e3fc150df8331e2" providerId="LiveId" clId="{BCC23D15-6879-478E-AD1C-21202BBDB7E8}" dt="2022-11-05T17:15:33.465" v="330" actId="20577"/>
        <pc:sldMkLst>
          <pc:docMk/>
          <pc:sldMk cId="3552941102" sldId="282"/>
        </pc:sldMkLst>
        <pc:spChg chg="del">
          <ac:chgData name="李 杰" userId="4e3fc150df8331e2" providerId="LiveId" clId="{BCC23D15-6879-478E-AD1C-21202BBDB7E8}" dt="2022-11-05T17:13:47.452" v="175"/>
          <ac:spMkLst>
            <pc:docMk/>
            <pc:sldMk cId="3552941102" sldId="282"/>
            <ac:spMk id="2" creationId="{99C446C9-A0BF-F620-5702-E1C5FD8AAD24}"/>
          </ac:spMkLst>
        </pc:spChg>
        <pc:spChg chg="mod">
          <ac:chgData name="李 杰" userId="4e3fc150df8331e2" providerId="LiveId" clId="{BCC23D15-6879-478E-AD1C-21202BBDB7E8}" dt="2022-11-05T17:15:33.465" v="330" actId="20577"/>
          <ac:spMkLst>
            <pc:docMk/>
            <pc:sldMk cId="3552941102" sldId="282"/>
            <ac:spMk id="3" creationId="{62093E7E-BA25-7689-D0FC-2FF54F72BB29}"/>
          </ac:spMkLst>
        </pc:spChg>
        <pc:spChg chg="add mod">
          <ac:chgData name="李 杰" userId="4e3fc150df8331e2" providerId="LiveId" clId="{BCC23D15-6879-478E-AD1C-21202BBDB7E8}" dt="2022-11-05T17:13:47.452" v="175"/>
          <ac:spMkLst>
            <pc:docMk/>
            <pc:sldMk cId="3552941102" sldId="282"/>
            <ac:spMk id="4" creationId="{12A34149-6EAF-34D7-2BBF-4477D0D2D42A}"/>
          </ac:spMkLst>
        </pc:spChg>
      </pc:sldChg>
      <pc:sldChg chg="addSp delSp modSp new mod modAnim addCm modCm">
        <pc:chgData name="李 杰" userId="4e3fc150df8331e2" providerId="LiveId" clId="{BCC23D15-6879-478E-AD1C-21202BBDB7E8}" dt="2022-11-05T17:20:19.651" v="382"/>
        <pc:sldMkLst>
          <pc:docMk/>
          <pc:sldMk cId="2718590131" sldId="283"/>
        </pc:sldMkLst>
        <pc:spChg chg="del">
          <ac:chgData name="李 杰" userId="4e3fc150df8331e2" providerId="LiveId" clId="{BCC23D15-6879-478E-AD1C-21202BBDB7E8}" dt="2022-11-05T17:16:57.124" v="334"/>
          <ac:spMkLst>
            <pc:docMk/>
            <pc:sldMk cId="2718590131" sldId="283"/>
            <ac:spMk id="2" creationId="{AA22B09A-9CDC-B206-253D-CF5D20998631}"/>
          </ac:spMkLst>
        </pc:spChg>
        <pc:spChg chg="mod">
          <ac:chgData name="李 杰" userId="4e3fc150df8331e2" providerId="LiveId" clId="{BCC23D15-6879-478E-AD1C-21202BBDB7E8}" dt="2022-11-05T17:19:00.654" v="345" actId="3626"/>
          <ac:spMkLst>
            <pc:docMk/>
            <pc:sldMk cId="2718590131" sldId="283"/>
            <ac:spMk id="3" creationId="{0397CB4A-714E-D49C-A350-1F2834CD9E06}"/>
          </ac:spMkLst>
        </pc:spChg>
        <pc:spChg chg="add mod">
          <ac:chgData name="李 杰" userId="4e3fc150df8331e2" providerId="LiveId" clId="{BCC23D15-6879-478E-AD1C-21202BBDB7E8}" dt="2022-11-05T17:16:57.124" v="334"/>
          <ac:spMkLst>
            <pc:docMk/>
            <pc:sldMk cId="2718590131" sldId="283"/>
            <ac:spMk id="4" creationId="{A8CA05C7-608E-FDCB-7BC7-362F7468137A}"/>
          </ac:spMkLst>
        </pc:spChg>
        <pc:spChg chg="add mod">
          <ac:chgData name="李 杰" userId="4e3fc150df8331e2" providerId="LiveId" clId="{BCC23D15-6879-478E-AD1C-21202BBDB7E8}" dt="2022-11-05T17:20:13.569" v="381" actId="255"/>
          <ac:spMkLst>
            <pc:docMk/>
            <pc:sldMk cId="2718590131" sldId="283"/>
            <ac:spMk id="5" creationId="{6390EAF0-E23E-3DC6-1B3A-CFEA7AFCACCF}"/>
          </ac:spMkLst>
        </pc:spChg>
      </pc:sldChg>
      <pc:sldChg chg="addSp delSp modSp new mod">
        <pc:chgData name="李 杰" userId="4e3fc150df8331e2" providerId="LiveId" clId="{BCC23D15-6879-478E-AD1C-21202BBDB7E8}" dt="2022-11-05T17:26:57.565" v="592" actId="20577"/>
        <pc:sldMkLst>
          <pc:docMk/>
          <pc:sldMk cId="3984166159" sldId="284"/>
        </pc:sldMkLst>
        <pc:spChg chg="del">
          <ac:chgData name="李 杰" userId="4e3fc150df8331e2" providerId="LiveId" clId="{BCC23D15-6879-478E-AD1C-21202BBDB7E8}" dt="2022-11-05T17:23:53.144" v="407"/>
          <ac:spMkLst>
            <pc:docMk/>
            <pc:sldMk cId="3984166159" sldId="284"/>
            <ac:spMk id="2" creationId="{DEB87467-55CA-93D2-139B-B9C514147116}"/>
          </ac:spMkLst>
        </pc:spChg>
        <pc:spChg chg="mod">
          <ac:chgData name="李 杰" userId="4e3fc150df8331e2" providerId="LiveId" clId="{BCC23D15-6879-478E-AD1C-21202BBDB7E8}" dt="2022-11-05T17:26:00.970" v="577" actId="20577"/>
          <ac:spMkLst>
            <pc:docMk/>
            <pc:sldMk cId="3984166159" sldId="284"/>
            <ac:spMk id="3" creationId="{7FE60386-D842-7D4A-78CE-1A01C8D6D4F2}"/>
          </ac:spMkLst>
        </pc:spChg>
        <pc:spChg chg="add mod">
          <ac:chgData name="李 杰" userId="4e3fc150df8331e2" providerId="LiveId" clId="{BCC23D15-6879-478E-AD1C-21202BBDB7E8}" dt="2022-11-05T17:26:57.565" v="592" actId="20577"/>
          <ac:spMkLst>
            <pc:docMk/>
            <pc:sldMk cId="3984166159" sldId="284"/>
            <ac:spMk id="4" creationId="{2D8CA9B5-5623-5E59-AB0A-A7B9DEFE9C12}"/>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2-11-04T02:44:19.763" idx="3">
    <p:pos x="7152" y="1150"/>
    <p:text>安东·范德伦著《海洋帝国的崛起：尼德兰八十年战争，1568—1648》</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11-04T02:43:11.746" idx="2">
    <p:pos x="7152" y="1150"/>
    <p:text>https://zh.wikipedia.org/wiki/1839%E5%B9%B4%E4%BC%A6%E6%95%A6%E6%9D%A1%E7%BA%A6</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2-11-04T02:42:43.088" idx="1">
    <p:pos x="6741" y="1150"/>
    <p:text>https://tessadem.com/</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2-11-06T00:31:28.964" idx="4">
    <p:pos x="5479" y="1150"/>
    <p:text>Dutch Navies of the 80 Years’ War 1568–1648 - Bouko de Groot</p:text>
    <p:extLst>
      <p:ext uri="{C676402C-5697-4E1C-873F-D02D1690AC5C}">
        <p15:threadingInfo xmlns:p15="http://schemas.microsoft.com/office/powerpoint/2012/main" timeZoneBias="-4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2-11-06T00:34:40.905" idx="5">
    <p:pos x="7152" y="1150"/>
    <p:text>Dutch Navies of the 80 Years’ War 1568–1648 - Bouko de Groot - Page 46</p:text>
    <p:extLst>
      <p:ext uri="{C676402C-5697-4E1C-873F-D02D1690AC5C}">
        <p15:threadingInfo xmlns:p15="http://schemas.microsoft.com/office/powerpoint/2012/main" timeZoneBias="-4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2-11-06T01:19:10.281" idx="8">
    <p:pos x="7152" y="1150"/>
    <p:text>https://zh.wikipedia.org/zh-hans/%E9%AC%B1%E9%87%91%E9%A6%99%E7%8B%82%E7%86%B1</p:text>
    <p:extLst>
      <p:ext uri="{C676402C-5697-4E1C-873F-D02D1690AC5C}">
        <p15:threadingInfo xmlns:p15="http://schemas.microsoft.com/office/powerpoint/2012/main" timeZoneBias="-48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2-11-06T01:23:03.090" idx="9">
    <p:pos x="7152" y="1150"/>
    <p:text>https://en.wikipedia.org/wiki/Fourth_Anglo-Dutch_War#CITEREFEdler2001</p:text>
    <p:extLst>
      <p:ext uri="{C676402C-5697-4E1C-873F-D02D1690AC5C}">
        <p15:threadingInfo xmlns:p15="http://schemas.microsoft.com/office/powerpoint/2012/main" timeZoneBias="-48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2-11-06T01:06:18.786" idx="6">
    <p:pos x="5452" y="1150"/>
    <p:text>https://data.worldbank.org/indicator/NY.GDP.MKTP.CD?locations=EU&amp;most_recent_value_desc=true</p:text>
    <p:extLst>
      <p:ext uri="{C676402C-5697-4E1C-873F-D02D1690AC5C}">
        <p15:threadingInfo xmlns:p15="http://schemas.microsoft.com/office/powerpoint/2012/main" timeZoneBias="-48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2-11-06T01:08:18.377" idx="7">
    <p:pos x="6384" y="1922"/>
    <p:text>https://data.worldbank.org/indicator/NY.GDP.MKTP.CD?locations=EU&amp;most_recent_value_desc=true</p:text>
    <p:extLst>
      <p:ext uri="{C676402C-5697-4E1C-873F-D02D1690AC5C}">
        <p15:threadingInfo xmlns:p15="http://schemas.microsoft.com/office/powerpoint/2012/main" timeZoneBias="-48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6851F8-C41E-C65E-C37E-53F9171BDDB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9B8DD23-3101-4FC3-CF11-85EF048ADA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F7F62BF-5C6B-185A-6CED-3CA066AD28EB}"/>
              </a:ext>
            </a:extLst>
          </p:cNvPr>
          <p:cNvSpPr>
            <a:spLocks noGrp="1"/>
          </p:cNvSpPr>
          <p:nvPr>
            <p:ph type="dt" sz="half" idx="10"/>
          </p:nvPr>
        </p:nvSpPr>
        <p:spPr/>
        <p:txBody>
          <a:bodyPr/>
          <a:lstStyle/>
          <a:p>
            <a:fld id="{C19F0D96-017D-4221-B9AA-84B861C4545B}" type="datetimeFigureOut">
              <a:rPr lang="zh-CN" altLang="en-US" smtClean="0"/>
              <a:t>2022/11/6</a:t>
            </a:fld>
            <a:endParaRPr lang="zh-CN" altLang="en-US"/>
          </a:p>
        </p:txBody>
      </p:sp>
      <p:sp>
        <p:nvSpPr>
          <p:cNvPr id="5" name="页脚占位符 4">
            <a:extLst>
              <a:ext uri="{FF2B5EF4-FFF2-40B4-BE49-F238E27FC236}">
                <a16:creationId xmlns:a16="http://schemas.microsoft.com/office/drawing/2014/main" id="{815B5447-9E4E-450F-D6AF-7663B2E85AF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9BC5050-1FF2-8111-4818-FA990C212362}"/>
              </a:ext>
            </a:extLst>
          </p:cNvPr>
          <p:cNvSpPr>
            <a:spLocks noGrp="1"/>
          </p:cNvSpPr>
          <p:nvPr>
            <p:ph type="sldNum" sz="quarter" idx="12"/>
          </p:nvPr>
        </p:nvSpPr>
        <p:spPr/>
        <p:txBody>
          <a:bodyPr/>
          <a:lstStyle/>
          <a:p>
            <a:fld id="{5F96EF78-9B5E-4F0E-86F7-4F9D5AF84A52}" type="slidenum">
              <a:rPr lang="zh-CN" altLang="en-US" smtClean="0"/>
              <a:t>‹#›</a:t>
            </a:fld>
            <a:endParaRPr lang="zh-CN" altLang="en-US"/>
          </a:p>
        </p:txBody>
      </p:sp>
    </p:spTree>
    <p:extLst>
      <p:ext uri="{BB962C8B-B14F-4D97-AF65-F5344CB8AC3E}">
        <p14:creationId xmlns:p14="http://schemas.microsoft.com/office/powerpoint/2010/main" val="3108138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550A59-E47A-E110-9A4C-2F10F56D89F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A6657C-449E-3EB5-F0FB-1E92A17B3A6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466B1F-1D95-1BEB-8D11-563EBC08BCF9}"/>
              </a:ext>
            </a:extLst>
          </p:cNvPr>
          <p:cNvSpPr>
            <a:spLocks noGrp="1"/>
          </p:cNvSpPr>
          <p:nvPr>
            <p:ph type="dt" sz="half" idx="10"/>
          </p:nvPr>
        </p:nvSpPr>
        <p:spPr/>
        <p:txBody>
          <a:bodyPr/>
          <a:lstStyle/>
          <a:p>
            <a:fld id="{C19F0D96-017D-4221-B9AA-84B861C4545B}" type="datetimeFigureOut">
              <a:rPr lang="zh-CN" altLang="en-US" smtClean="0"/>
              <a:t>2022/11/6</a:t>
            </a:fld>
            <a:endParaRPr lang="zh-CN" altLang="en-US"/>
          </a:p>
        </p:txBody>
      </p:sp>
      <p:sp>
        <p:nvSpPr>
          <p:cNvPr id="5" name="页脚占位符 4">
            <a:extLst>
              <a:ext uri="{FF2B5EF4-FFF2-40B4-BE49-F238E27FC236}">
                <a16:creationId xmlns:a16="http://schemas.microsoft.com/office/drawing/2014/main" id="{1B87B9F7-6026-9D78-E092-BC426D12B2C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F4592AE-FF1E-D6D4-F1E6-CF68E9BE8997}"/>
              </a:ext>
            </a:extLst>
          </p:cNvPr>
          <p:cNvSpPr>
            <a:spLocks noGrp="1"/>
          </p:cNvSpPr>
          <p:nvPr>
            <p:ph type="sldNum" sz="quarter" idx="12"/>
          </p:nvPr>
        </p:nvSpPr>
        <p:spPr/>
        <p:txBody>
          <a:bodyPr/>
          <a:lstStyle/>
          <a:p>
            <a:fld id="{5F96EF78-9B5E-4F0E-86F7-4F9D5AF84A52}" type="slidenum">
              <a:rPr lang="zh-CN" altLang="en-US" smtClean="0"/>
              <a:t>‹#›</a:t>
            </a:fld>
            <a:endParaRPr lang="zh-CN" altLang="en-US"/>
          </a:p>
        </p:txBody>
      </p:sp>
    </p:spTree>
    <p:extLst>
      <p:ext uri="{BB962C8B-B14F-4D97-AF65-F5344CB8AC3E}">
        <p14:creationId xmlns:p14="http://schemas.microsoft.com/office/powerpoint/2010/main" val="688900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DD3B731-1F68-2397-EE70-A3B63538CD8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2A5E245-EBE0-0F93-685B-27204B706C0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1BBBC0-7594-8FD7-6FD2-3C5EE13F588C}"/>
              </a:ext>
            </a:extLst>
          </p:cNvPr>
          <p:cNvSpPr>
            <a:spLocks noGrp="1"/>
          </p:cNvSpPr>
          <p:nvPr>
            <p:ph type="dt" sz="half" idx="10"/>
          </p:nvPr>
        </p:nvSpPr>
        <p:spPr/>
        <p:txBody>
          <a:bodyPr/>
          <a:lstStyle/>
          <a:p>
            <a:fld id="{C19F0D96-017D-4221-B9AA-84B861C4545B}" type="datetimeFigureOut">
              <a:rPr lang="zh-CN" altLang="en-US" smtClean="0"/>
              <a:t>2022/11/6</a:t>
            </a:fld>
            <a:endParaRPr lang="zh-CN" altLang="en-US"/>
          </a:p>
        </p:txBody>
      </p:sp>
      <p:sp>
        <p:nvSpPr>
          <p:cNvPr id="5" name="页脚占位符 4">
            <a:extLst>
              <a:ext uri="{FF2B5EF4-FFF2-40B4-BE49-F238E27FC236}">
                <a16:creationId xmlns:a16="http://schemas.microsoft.com/office/drawing/2014/main" id="{34459136-36AC-195A-7880-6E4286A4A8E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27D3044-0B30-F8FF-A4BB-83CD1D2CE313}"/>
              </a:ext>
            </a:extLst>
          </p:cNvPr>
          <p:cNvSpPr>
            <a:spLocks noGrp="1"/>
          </p:cNvSpPr>
          <p:nvPr>
            <p:ph type="sldNum" sz="quarter" idx="12"/>
          </p:nvPr>
        </p:nvSpPr>
        <p:spPr/>
        <p:txBody>
          <a:bodyPr/>
          <a:lstStyle/>
          <a:p>
            <a:fld id="{5F96EF78-9B5E-4F0E-86F7-4F9D5AF84A52}" type="slidenum">
              <a:rPr lang="zh-CN" altLang="en-US" smtClean="0"/>
              <a:t>‹#›</a:t>
            </a:fld>
            <a:endParaRPr lang="zh-CN" altLang="en-US"/>
          </a:p>
        </p:txBody>
      </p:sp>
    </p:spTree>
    <p:extLst>
      <p:ext uri="{BB962C8B-B14F-4D97-AF65-F5344CB8AC3E}">
        <p14:creationId xmlns:p14="http://schemas.microsoft.com/office/powerpoint/2010/main" val="234070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B68F33-E92F-799A-37A0-579B41BC748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E09623F-ED79-F77D-6EB4-D91BF83B00A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82AB60-356E-9385-2226-F9BC89A7813C}"/>
              </a:ext>
            </a:extLst>
          </p:cNvPr>
          <p:cNvSpPr>
            <a:spLocks noGrp="1"/>
          </p:cNvSpPr>
          <p:nvPr>
            <p:ph type="dt" sz="half" idx="10"/>
          </p:nvPr>
        </p:nvSpPr>
        <p:spPr/>
        <p:txBody>
          <a:bodyPr/>
          <a:lstStyle/>
          <a:p>
            <a:fld id="{C19F0D96-017D-4221-B9AA-84B861C4545B}" type="datetimeFigureOut">
              <a:rPr lang="zh-CN" altLang="en-US" smtClean="0"/>
              <a:t>2022/11/6</a:t>
            </a:fld>
            <a:endParaRPr lang="zh-CN" altLang="en-US"/>
          </a:p>
        </p:txBody>
      </p:sp>
      <p:sp>
        <p:nvSpPr>
          <p:cNvPr id="5" name="页脚占位符 4">
            <a:extLst>
              <a:ext uri="{FF2B5EF4-FFF2-40B4-BE49-F238E27FC236}">
                <a16:creationId xmlns:a16="http://schemas.microsoft.com/office/drawing/2014/main" id="{E9A6A99D-EAD7-7C5E-1E07-F1EA8775DFE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0E5F229-2C1A-CC82-6F51-FA6D74E5D04A}"/>
              </a:ext>
            </a:extLst>
          </p:cNvPr>
          <p:cNvSpPr>
            <a:spLocks noGrp="1"/>
          </p:cNvSpPr>
          <p:nvPr>
            <p:ph type="sldNum" sz="quarter" idx="12"/>
          </p:nvPr>
        </p:nvSpPr>
        <p:spPr/>
        <p:txBody>
          <a:bodyPr/>
          <a:lstStyle/>
          <a:p>
            <a:fld id="{5F96EF78-9B5E-4F0E-86F7-4F9D5AF84A52}" type="slidenum">
              <a:rPr lang="zh-CN" altLang="en-US" smtClean="0"/>
              <a:t>‹#›</a:t>
            </a:fld>
            <a:endParaRPr lang="zh-CN" altLang="en-US"/>
          </a:p>
        </p:txBody>
      </p:sp>
    </p:spTree>
    <p:extLst>
      <p:ext uri="{BB962C8B-B14F-4D97-AF65-F5344CB8AC3E}">
        <p14:creationId xmlns:p14="http://schemas.microsoft.com/office/powerpoint/2010/main" val="160845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315835-3AF7-981D-005A-CF52A4BB909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A19480E-07AF-C5B7-CB72-7A6988077C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5ACF7D-CD71-BAFB-AFC0-06129FF0E249}"/>
              </a:ext>
            </a:extLst>
          </p:cNvPr>
          <p:cNvSpPr>
            <a:spLocks noGrp="1"/>
          </p:cNvSpPr>
          <p:nvPr>
            <p:ph type="dt" sz="half" idx="10"/>
          </p:nvPr>
        </p:nvSpPr>
        <p:spPr/>
        <p:txBody>
          <a:bodyPr/>
          <a:lstStyle/>
          <a:p>
            <a:fld id="{C19F0D96-017D-4221-B9AA-84B861C4545B}" type="datetimeFigureOut">
              <a:rPr lang="zh-CN" altLang="en-US" smtClean="0"/>
              <a:t>2022/11/6</a:t>
            </a:fld>
            <a:endParaRPr lang="zh-CN" altLang="en-US"/>
          </a:p>
        </p:txBody>
      </p:sp>
      <p:sp>
        <p:nvSpPr>
          <p:cNvPr id="5" name="页脚占位符 4">
            <a:extLst>
              <a:ext uri="{FF2B5EF4-FFF2-40B4-BE49-F238E27FC236}">
                <a16:creationId xmlns:a16="http://schemas.microsoft.com/office/drawing/2014/main" id="{925A5DEB-B774-A35F-B82F-6D8DB711CF4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29229FC-507B-0BB2-EEC0-BD1317AD4F29}"/>
              </a:ext>
            </a:extLst>
          </p:cNvPr>
          <p:cNvSpPr>
            <a:spLocks noGrp="1"/>
          </p:cNvSpPr>
          <p:nvPr>
            <p:ph type="sldNum" sz="quarter" idx="12"/>
          </p:nvPr>
        </p:nvSpPr>
        <p:spPr/>
        <p:txBody>
          <a:bodyPr/>
          <a:lstStyle/>
          <a:p>
            <a:fld id="{5F96EF78-9B5E-4F0E-86F7-4F9D5AF84A52}" type="slidenum">
              <a:rPr lang="zh-CN" altLang="en-US" smtClean="0"/>
              <a:t>‹#›</a:t>
            </a:fld>
            <a:endParaRPr lang="zh-CN" altLang="en-US"/>
          </a:p>
        </p:txBody>
      </p:sp>
    </p:spTree>
    <p:extLst>
      <p:ext uri="{BB962C8B-B14F-4D97-AF65-F5344CB8AC3E}">
        <p14:creationId xmlns:p14="http://schemas.microsoft.com/office/powerpoint/2010/main" val="2264589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73A033-BEBC-BC97-5DA2-AFF8DC2EF62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68204C-E3E4-B054-BFF4-2567CBBEBAF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03BC361-53F4-6364-240F-50D8D9D4BF3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FD42016-809F-D0C9-BEF2-50C910FA7869}"/>
              </a:ext>
            </a:extLst>
          </p:cNvPr>
          <p:cNvSpPr>
            <a:spLocks noGrp="1"/>
          </p:cNvSpPr>
          <p:nvPr>
            <p:ph type="dt" sz="half" idx="10"/>
          </p:nvPr>
        </p:nvSpPr>
        <p:spPr/>
        <p:txBody>
          <a:bodyPr/>
          <a:lstStyle/>
          <a:p>
            <a:fld id="{C19F0D96-017D-4221-B9AA-84B861C4545B}" type="datetimeFigureOut">
              <a:rPr lang="zh-CN" altLang="en-US" smtClean="0"/>
              <a:t>2022/11/6</a:t>
            </a:fld>
            <a:endParaRPr lang="zh-CN" altLang="en-US"/>
          </a:p>
        </p:txBody>
      </p:sp>
      <p:sp>
        <p:nvSpPr>
          <p:cNvPr id="6" name="页脚占位符 5">
            <a:extLst>
              <a:ext uri="{FF2B5EF4-FFF2-40B4-BE49-F238E27FC236}">
                <a16:creationId xmlns:a16="http://schemas.microsoft.com/office/drawing/2014/main" id="{8FFC67CB-A150-46B8-F592-173CD0F8125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EF8E57B-7F7F-1E4A-BF9A-50CF46C956DA}"/>
              </a:ext>
            </a:extLst>
          </p:cNvPr>
          <p:cNvSpPr>
            <a:spLocks noGrp="1"/>
          </p:cNvSpPr>
          <p:nvPr>
            <p:ph type="sldNum" sz="quarter" idx="12"/>
          </p:nvPr>
        </p:nvSpPr>
        <p:spPr/>
        <p:txBody>
          <a:bodyPr/>
          <a:lstStyle/>
          <a:p>
            <a:fld id="{5F96EF78-9B5E-4F0E-86F7-4F9D5AF84A52}" type="slidenum">
              <a:rPr lang="zh-CN" altLang="en-US" smtClean="0"/>
              <a:t>‹#›</a:t>
            </a:fld>
            <a:endParaRPr lang="zh-CN" altLang="en-US"/>
          </a:p>
        </p:txBody>
      </p:sp>
    </p:spTree>
    <p:extLst>
      <p:ext uri="{BB962C8B-B14F-4D97-AF65-F5344CB8AC3E}">
        <p14:creationId xmlns:p14="http://schemas.microsoft.com/office/powerpoint/2010/main" val="663047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E48D9A-A5B3-2B25-7147-EA298218C64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ACA5DA-AB4B-8895-3908-7C2B0B3E2E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FFFDA9A-37B2-589B-4E64-17376DC3F87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38A78D3-5509-81E8-263B-488A8CCE13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1FCBD9-F64A-50AE-CCB0-C1008DB5336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BC0706-92D3-076E-81DE-502BF6ED04EA}"/>
              </a:ext>
            </a:extLst>
          </p:cNvPr>
          <p:cNvSpPr>
            <a:spLocks noGrp="1"/>
          </p:cNvSpPr>
          <p:nvPr>
            <p:ph type="dt" sz="half" idx="10"/>
          </p:nvPr>
        </p:nvSpPr>
        <p:spPr/>
        <p:txBody>
          <a:bodyPr/>
          <a:lstStyle/>
          <a:p>
            <a:fld id="{C19F0D96-017D-4221-B9AA-84B861C4545B}" type="datetimeFigureOut">
              <a:rPr lang="zh-CN" altLang="en-US" smtClean="0"/>
              <a:t>2022/11/6</a:t>
            </a:fld>
            <a:endParaRPr lang="zh-CN" altLang="en-US"/>
          </a:p>
        </p:txBody>
      </p:sp>
      <p:sp>
        <p:nvSpPr>
          <p:cNvPr id="8" name="页脚占位符 7">
            <a:extLst>
              <a:ext uri="{FF2B5EF4-FFF2-40B4-BE49-F238E27FC236}">
                <a16:creationId xmlns:a16="http://schemas.microsoft.com/office/drawing/2014/main" id="{33985CF0-D738-9FC6-2C56-F49FBD9D8FA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95BF01C4-D121-2B53-AEDB-55AC2FB1F8C9}"/>
              </a:ext>
            </a:extLst>
          </p:cNvPr>
          <p:cNvSpPr>
            <a:spLocks noGrp="1"/>
          </p:cNvSpPr>
          <p:nvPr>
            <p:ph type="sldNum" sz="quarter" idx="12"/>
          </p:nvPr>
        </p:nvSpPr>
        <p:spPr/>
        <p:txBody>
          <a:bodyPr/>
          <a:lstStyle/>
          <a:p>
            <a:fld id="{5F96EF78-9B5E-4F0E-86F7-4F9D5AF84A52}" type="slidenum">
              <a:rPr lang="zh-CN" altLang="en-US" smtClean="0"/>
              <a:t>‹#›</a:t>
            </a:fld>
            <a:endParaRPr lang="zh-CN" altLang="en-US"/>
          </a:p>
        </p:txBody>
      </p:sp>
    </p:spTree>
    <p:extLst>
      <p:ext uri="{BB962C8B-B14F-4D97-AF65-F5344CB8AC3E}">
        <p14:creationId xmlns:p14="http://schemas.microsoft.com/office/powerpoint/2010/main" val="28835206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04B2BE-4733-177F-E0AA-C00E42E6CEF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93C3BCA-C32C-E333-6123-96CAF46B7DC7}"/>
              </a:ext>
            </a:extLst>
          </p:cNvPr>
          <p:cNvSpPr>
            <a:spLocks noGrp="1"/>
          </p:cNvSpPr>
          <p:nvPr>
            <p:ph type="dt" sz="half" idx="10"/>
          </p:nvPr>
        </p:nvSpPr>
        <p:spPr/>
        <p:txBody>
          <a:bodyPr/>
          <a:lstStyle/>
          <a:p>
            <a:fld id="{C19F0D96-017D-4221-B9AA-84B861C4545B}" type="datetimeFigureOut">
              <a:rPr lang="zh-CN" altLang="en-US" smtClean="0"/>
              <a:t>2022/11/6</a:t>
            </a:fld>
            <a:endParaRPr lang="zh-CN" altLang="en-US"/>
          </a:p>
        </p:txBody>
      </p:sp>
      <p:sp>
        <p:nvSpPr>
          <p:cNvPr id="4" name="页脚占位符 3">
            <a:extLst>
              <a:ext uri="{FF2B5EF4-FFF2-40B4-BE49-F238E27FC236}">
                <a16:creationId xmlns:a16="http://schemas.microsoft.com/office/drawing/2014/main" id="{985B58F5-B94A-A2F5-5E6C-AB16FE4A79A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F56B9FB-AB09-5C21-5F5D-7C232B82624B}"/>
              </a:ext>
            </a:extLst>
          </p:cNvPr>
          <p:cNvSpPr>
            <a:spLocks noGrp="1"/>
          </p:cNvSpPr>
          <p:nvPr>
            <p:ph type="sldNum" sz="quarter" idx="12"/>
          </p:nvPr>
        </p:nvSpPr>
        <p:spPr/>
        <p:txBody>
          <a:bodyPr/>
          <a:lstStyle/>
          <a:p>
            <a:fld id="{5F96EF78-9B5E-4F0E-86F7-4F9D5AF84A52}" type="slidenum">
              <a:rPr lang="zh-CN" altLang="en-US" smtClean="0"/>
              <a:t>‹#›</a:t>
            </a:fld>
            <a:endParaRPr lang="zh-CN" altLang="en-US"/>
          </a:p>
        </p:txBody>
      </p:sp>
    </p:spTree>
    <p:extLst>
      <p:ext uri="{BB962C8B-B14F-4D97-AF65-F5344CB8AC3E}">
        <p14:creationId xmlns:p14="http://schemas.microsoft.com/office/powerpoint/2010/main" val="887578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D70A1E6-5483-E35C-3FE8-41ABE4D23AF6}"/>
              </a:ext>
            </a:extLst>
          </p:cNvPr>
          <p:cNvSpPr>
            <a:spLocks noGrp="1"/>
          </p:cNvSpPr>
          <p:nvPr>
            <p:ph type="dt" sz="half" idx="10"/>
          </p:nvPr>
        </p:nvSpPr>
        <p:spPr/>
        <p:txBody>
          <a:bodyPr/>
          <a:lstStyle/>
          <a:p>
            <a:fld id="{C19F0D96-017D-4221-B9AA-84B861C4545B}" type="datetimeFigureOut">
              <a:rPr lang="zh-CN" altLang="en-US" smtClean="0"/>
              <a:t>2022/11/6</a:t>
            </a:fld>
            <a:endParaRPr lang="zh-CN" altLang="en-US"/>
          </a:p>
        </p:txBody>
      </p:sp>
      <p:sp>
        <p:nvSpPr>
          <p:cNvPr id="3" name="页脚占位符 2">
            <a:extLst>
              <a:ext uri="{FF2B5EF4-FFF2-40B4-BE49-F238E27FC236}">
                <a16:creationId xmlns:a16="http://schemas.microsoft.com/office/drawing/2014/main" id="{C61031A6-4ED8-46E7-F932-85E6369EE01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50FFD1D-7345-F7B7-3F12-5FB8BB9A6880}"/>
              </a:ext>
            </a:extLst>
          </p:cNvPr>
          <p:cNvSpPr>
            <a:spLocks noGrp="1"/>
          </p:cNvSpPr>
          <p:nvPr>
            <p:ph type="sldNum" sz="quarter" idx="12"/>
          </p:nvPr>
        </p:nvSpPr>
        <p:spPr/>
        <p:txBody>
          <a:bodyPr/>
          <a:lstStyle/>
          <a:p>
            <a:fld id="{5F96EF78-9B5E-4F0E-86F7-4F9D5AF84A52}" type="slidenum">
              <a:rPr lang="zh-CN" altLang="en-US" smtClean="0"/>
              <a:t>‹#›</a:t>
            </a:fld>
            <a:endParaRPr lang="zh-CN" altLang="en-US"/>
          </a:p>
        </p:txBody>
      </p:sp>
    </p:spTree>
    <p:extLst>
      <p:ext uri="{BB962C8B-B14F-4D97-AF65-F5344CB8AC3E}">
        <p14:creationId xmlns:p14="http://schemas.microsoft.com/office/powerpoint/2010/main" val="3286861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AE8832-05C0-375E-EDCA-9E63E84D9E1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96D9F8-D9FB-78E6-331A-5DC6BF4856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6E918-EB1C-FBFE-DBF8-F83F1EB423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ABC918-88E5-30A4-89CA-6A290D8379B4}"/>
              </a:ext>
            </a:extLst>
          </p:cNvPr>
          <p:cNvSpPr>
            <a:spLocks noGrp="1"/>
          </p:cNvSpPr>
          <p:nvPr>
            <p:ph type="dt" sz="half" idx="10"/>
          </p:nvPr>
        </p:nvSpPr>
        <p:spPr/>
        <p:txBody>
          <a:bodyPr/>
          <a:lstStyle/>
          <a:p>
            <a:fld id="{C19F0D96-017D-4221-B9AA-84B861C4545B}" type="datetimeFigureOut">
              <a:rPr lang="zh-CN" altLang="en-US" smtClean="0"/>
              <a:t>2022/11/6</a:t>
            </a:fld>
            <a:endParaRPr lang="zh-CN" altLang="en-US"/>
          </a:p>
        </p:txBody>
      </p:sp>
      <p:sp>
        <p:nvSpPr>
          <p:cNvPr id="6" name="页脚占位符 5">
            <a:extLst>
              <a:ext uri="{FF2B5EF4-FFF2-40B4-BE49-F238E27FC236}">
                <a16:creationId xmlns:a16="http://schemas.microsoft.com/office/drawing/2014/main" id="{E5C01579-2168-B75C-6353-482C3284E76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96C766A-3881-AF3C-4649-29EC1C2C41D3}"/>
              </a:ext>
            </a:extLst>
          </p:cNvPr>
          <p:cNvSpPr>
            <a:spLocks noGrp="1"/>
          </p:cNvSpPr>
          <p:nvPr>
            <p:ph type="sldNum" sz="quarter" idx="12"/>
          </p:nvPr>
        </p:nvSpPr>
        <p:spPr/>
        <p:txBody>
          <a:bodyPr/>
          <a:lstStyle/>
          <a:p>
            <a:fld id="{5F96EF78-9B5E-4F0E-86F7-4F9D5AF84A52}" type="slidenum">
              <a:rPr lang="zh-CN" altLang="en-US" smtClean="0"/>
              <a:t>‹#›</a:t>
            </a:fld>
            <a:endParaRPr lang="zh-CN" altLang="en-US"/>
          </a:p>
        </p:txBody>
      </p:sp>
    </p:spTree>
    <p:extLst>
      <p:ext uri="{BB962C8B-B14F-4D97-AF65-F5344CB8AC3E}">
        <p14:creationId xmlns:p14="http://schemas.microsoft.com/office/powerpoint/2010/main" val="1372334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BE7DF-D65C-926F-3E61-D0FE02872F8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8DC020B-0291-02F1-40F9-D4FC5A5C64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D167E84-CB23-F338-0155-7C6062ACBE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0706B2-CAD4-0921-C0D6-03CF063BA182}"/>
              </a:ext>
            </a:extLst>
          </p:cNvPr>
          <p:cNvSpPr>
            <a:spLocks noGrp="1"/>
          </p:cNvSpPr>
          <p:nvPr>
            <p:ph type="dt" sz="half" idx="10"/>
          </p:nvPr>
        </p:nvSpPr>
        <p:spPr/>
        <p:txBody>
          <a:bodyPr/>
          <a:lstStyle/>
          <a:p>
            <a:fld id="{C19F0D96-017D-4221-B9AA-84B861C4545B}" type="datetimeFigureOut">
              <a:rPr lang="zh-CN" altLang="en-US" smtClean="0"/>
              <a:t>2022/11/6</a:t>
            </a:fld>
            <a:endParaRPr lang="zh-CN" altLang="en-US"/>
          </a:p>
        </p:txBody>
      </p:sp>
      <p:sp>
        <p:nvSpPr>
          <p:cNvPr id="6" name="页脚占位符 5">
            <a:extLst>
              <a:ext uri="{FF2B5EF4-FFF2-40B4-BE49-F238E27FC236}">
                <a16:creationId xmlns:a16="http://schemas.microsoft.com/office/drawing/2014/main" id="{832FCE71-8E6A-6950-FA28-908429E0094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AAD5C01-5F9B-2401-51B8-3A8B0C13E1DB}"/>
              </a:ext>
            </a:extLst>
          </p:cNvPr>
          <p:cNvSpPr>
            <a:spLocks noGrp="1"/>
          </p:cNvSpPr>
          <p:nvPr>
            <p:ph type="sldNum" sz="quarter" idx="12"/>
          </p:nvPr>
        </p:nvSpPr>
        <p:spPr/>
        <p:txBody>
          <a:bodyPr/>
          <a:lstStyle/>
          <a:p>
            <a:fld id="{5F96EF78-9B5E-4F0E-86F7-4F9D5AF84A52}" type="slidenum">
              <a:rPr lang="zh-CN" altLang="en-US" smtClean="0"/>
              <a:t>‹#›</a:t>
            </a:fld>
            <a:endParaRPr lang="zh-CN" altLang="en-US"/>
          </a:p>
        </p:txBody>
      </p:sp>
    </p:spTree>
    <p:extLst>
      <p:ext uri="{BB962C8B-B14F-4D97-AF65-F5344CB8AC3E}">
        <p14:creationId xmlns:p14="http://schemas.microsoft.com/office/powerpoint/2010/main" val="2541082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9F3D8C6-9E83-10A7-0B65-B48C3F7F2B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CA77A6F-0DC1-581C-6CF2-0EDB81243C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5897D1B-7F31-688A-0956-70E9C058BF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9F0D96-017D-4221-B9AA-84B861C4545B}" type="datetimeFigureOut">
              <a:rPr lang="zh-CN" altLang="en-US" smtClean="0"/>
              <a:t>2022/11/6</a:t>
            </a:fld>
            <a:endParaRPr lang="zh-CN" altLang="en-US"/>
          </a:p>
        </p:txBody>
      </p:sp>
      <p:sp>
        <p:nvSpPr>
          <p:cNvPr id="5" name="页脚占位符 4">
            <a:extLst>
              <a:ext uri="{FF2B5EF4-FFF2-40B4-BE49-F238E27FC236}">
                <a16:creationId xmlns:a16="http://schemas.microsoft.com/office/drawing/2014/main" id="{95F58117-F643-999D-586E-42BBEC7E41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6C550D4-2DEA-2014-CF5A-BCE24E2236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96EF78-9B5E-4F0E-86F7-4F9D5AF84A52}" type="slidenum">
              <a:rPr lang="zh-CN" altLang="en-US" smtClean="0"/>
              <a:t>‹#›</a:t>
            </a:fld>
            <a:endParaRPr lang="zh-CN" altLang="en-US"/>
          </a:p>
        </p:txBody>
      </p:sp>
    </p:spTree>
    <p:extLst>
      <p:ext uri="{BB962C8B-B14F-4D97-AF65-F5344CB8AC3E}">
        <p14:creationId xmlns:p14="http://schemas.microsoft.com/office/powerpoint/2010/main" val="12532621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comments" Target="../comments/comment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omments" Target="../comments/comment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comments" Target="../comments/commen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A253C9-67C4-53FF-C0A2-FB29463443C9}"/>
              </a:ext>
            </a:extLst>
          </p:cNvPr>
          <p:cNvSpPr>
            <a:spLocks noGrp="1"/>
          </p:cNvSpPr>
          <p:nvPr>
            <p:ph type="ctrTitle"/>
          </p:nvPr>
        </p:nvSpPr>
        <p:spPr/>
        <p:txBody>
          <a:bodyPr/>
          <a:lstStyle/>
          <a:p>
            <a:r>
              <a:rPr lang="en-US" altLang="zh-CN" dirty="0"/>
              <a:t>Part.1</a:t>
            </a:r>
            <a:endParaRPr lang="zh-CN" altLang="en-US" dirty="0"/>
          </a:p>
        </p:txBody>
      </p:sp>
      <p:sp>
        <p:nvSpPr>
          <p:cNvPr id="3" name="副标题 2">
            <a:extLst>
              <a:ext uri="{FF2B5EF4-FFF2-40B4-BE49-F238E27FC236}">
                <a16:creationId xmlns:a16="http://schemas.microsoft.com/office/drawing/2014/main" id="{EDD5231A-BE00-CA5C-1B52-AEBCA8E52DE4}"/>
              </a:ext>
            </a:extLst>
          </p:cNvPr>
          <p:cNvSpPr>
            <a:spLocks noGrp="1"/>
          </p:cNvSpPr>
          <p:nvPr>
            <p:ph type="subTitle" idx="1"/>
          </p:nvPr>
        </p:nvSpPr>
        <p:spPr/>
        <p:txBody>
          <a:bodyPr/>
          <a:lstStyle/>
          <a:p>
            <a:r>
              <a:rPr lang="zh-CN" altLang="en-US" dirty="0"/>
              <a:t>荷兰国家的形成与发展</a:t>
            </a:r>
          </a:p>
        </p:txBody>
      </p:sp>
    </p:spTree>
    <p:extLst>
      <p:ext uri="{BB962C8B-B14F-4D97-AF65-F5344CB8AC3E}">
        <p14:creationId xmlns:p14="http://schemas.microsoft.com/office/powerpoint/2010/main" val="3322143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55C6B3F-5476-2286-860A-B153033C6651}"/>
              </a:ext>
            </a:extLst>
          </p:cNvPr>
          <p:cNvSpPr>
            <a:spLocks noGrp="1"/>
          </p:cNvSpPr>
          <p:nvPr>
            <p:ph idx="1"/>
          </p:nvPr>
        </p:nvSpPr>
        <p:spPr/>
        <p:txBody>
          <a:bodyPr>
            <a:normAutofit lnSpcReduction="10000"/>
          </a:bodyPr>
          <a:lstStyle/>
          <a:p>
            <a:r>
              <a:rPr lang="en-US" altLang="zh-CN" dirty="0"/>
              <a:t>1568</a:t>
            </a:r>
            <a:r>
              <a:rPr lang="zh-CN" altLang="en-US" dirty="0"/>
              <a:t>年，荷兰因反抗西班牙国王的中央集权和对新教加尔文派的迫害，爆发了北方省反抗西班牙的八十年战争，</a:t>
            </a:r>
            <a:r>
              <a:rPr lang="en-US" altLang="zh-CN" dirty="0"/>
              <a:t>1579</a:t>
            </a:r>
            <a:r>
              <a:rPr lang="zh-CN" altLang="en-US" dirty="0"/>
              <a:t>年荷兰北方省中的七省（现在荷兰、比利时和卢森堡的区域）成立了乌得勒支同盟。西班牙最初成功地镇压叛乱。但荷兰的起义军屡败屡起。这时尚未独立的荷兰北部在经济，科学和文化的发展已有相当的成就。乌得勒支联盟虽然始终无法击败西班牙军队，但却成功削弱了西班牙的战力，使西班牙政府乏于应付内外夹击的战事。 </a:t>
            </a:r>
          </a:p>
          <a:p>
            <a:r>
              <a:rPr lang="zh-CN" altLang="en-US" dirty="0"/>
              <a:t>双方在</a:t>
            </a:r>
            <a:r>
              <a:rPr lang="en-US" altLang="zh-CN" dirty="0"/>
              <a:t>1641</a:t>
            </a:r>
            <a:r>
              <a:rPr lang="zh-CN" altLang="en-US" dirty="0"/>
              <a:t>年开始在德国境内的明斯特和奥斯纳布吕克展开谈判，边打边谈。</a:t>
            </a:r>
            <a:r>
              <a:rPr lang="en-US" altLang="zh-CN" dirty="0"/>
              <a:t>1648</a:t>
            </a:r>
            <a:r>
              <a:rPr lang="zh-CN" altLang="en-US" dirty="0"/>
              <a:t>年西班牙国王费利佩四世签订</a:t>
            </a:r>
            <a:r>
              <a:rPr lang="en-US" altLang="zh-CN" dirty="0"/>
              <a:t>《</a:t>
            </a:r>
            <a:r>
              <a:rPr lang="zh-CN" altLang="en-US" dirty="0"/>
              <a:t>明斯特和约</a:t>
            </a:r>
            <a:r>
              <a:rPr lang="en-US" altLang="zh-CN" dirty="0"/>
              <a:t>》</a:t>
            </a:r>
            <a:r>
              <a:rPr lang="zh-CN" altLang="en-US" dirty="0"/>
              <a:t>，承认七低地（尼德兰）／七省联合共和国（</a:t>
            </a:r>
            <a:r>
              <a:rPr lang="en-US" altLang="zh-CN" dirty="0"/>
              <a:t>Republiek der Zeven Verenigde Nederlanden/Provinciën</a:t>
            </a:r>
            <a:r>
              <a:rPr lang="zh-CN" altLang="en-US" dirty="0"/>
              <a:t>）。获得独立之后，荷兰发展成为</a:t>
            </a:r>
            <a:r>
              <a:rPr lang="en-US" altLang="zh-CN" dirty="0"/>
              <a:t>17</a:t>
            </a:r>
            <a:r>
              <a:rPr lang="zh-CN" altLang="en-US" dirty="0"/>
              <a:t>世纪航海和贸易强国。 </a:t>
            </a:r>
          </a:p>
        </p:txBody>
      </p:sp>
      <p:sp>
        <p:nvSpPr>
          <p:cNvPr id="6" name="标题 1">
            <a:extLst>
              <a:ext uri="{FF2B5EF4-FFF2-40B4-BE49-F238E27FC236}">
                <a16:creationId xmlns:a16="http://schemas.microsoft.com/office/drawing/2014/main" id="{0966ACB3-7E4C-ABA9-4B28-22A27FAF1E1A}"/>
              </a:ext>
            </a:extLst>
          </p:cNvPr>
          <p:cNvSpPr>
            <a:spLocks noGrp="1"/>
          </p:cNvSpPr>
          <p:nvPr>
            <p:ph type="title"/>
          </p:nvPr>
        </p:nvSpPr>
        <p:spPr>
          <a:xfrm>
            <a:off x="838200" y="365125"/>
            <a:ext cx="10515600" cy="1325563"/>
          </a:xfrm>
        </p:spPr>
        <p:txBody>
          <a:bodyPr>
            <a:normAutofit/>
          </a:bodyPr>
          <a:lstStyle/>
          <a:p>
            <a:r>
              <a:rPr lang="en-US" altLang="zh-CN" sz="3600" dirty="0"/>
              <a:t>Part.1: </a:t>
            </a:r>
            <a:r>
              <a:rPr lang="en-US" altLang="zh-CN" sz="1800" dirty="0"/>
              <a:t>How the Netherlands became the Netherlands it is today</a:t>
            </a:r>
            <a:endParaRPr lang="zh-CN" altLang="en-US" sz="1800" dirty="0"/>
          </a:p>
        </p:txBody>
      </p:sp>
    </p:spTree>
    <p:extLst>
      <p:ext uri="{BB962C8B-B14F-4D97-AF65-F5344CB8AC3E}">
        <p14:creationId xmlns:p14="http://schemas.microsoft.com/office/powerpoint/2010/main" val="1290043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9E193237-909E-A2C3-32EA-7183C65525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9764" y="1825625"/>
            <a:ext cx="8112472" cy="4351338"/>
          </a:xfrm>
        </p:spPr>
      </p:pic>
      <p:sp>
        <p:nvSpPr>
          <p:cNvPr id="4" name="标题 1">
            <a:extLst>
              <a:ext uri="{FF2B5EF4-FFF2-40B4-BE49-F238E27FC236}">
                <a16:creationId xmlns:a16="http://schemas.microsoft.com/office/drawing/2014/main" id="{82042F6F-C787-6012-ECA2-E66689D2167C}"/>
              </a:ext>
            </a:extLst>
          </p:cNvPr>
          <p:cNvSpPr>
            <a:spLocks noGrp="1"/>
          </p:cNvSpPr>
          <p:nvPr>
            <p:ph type="title"/>
          </p:nvPr>
        </p:nvSpPr>
        <p:spPr>
          <a:xfrm>
            <a:off x="838200" y="365125"/>
            <a:ext cx="10515600" cy="1325563"/>
          </a:xfrm>
        </p:spPr>
        <p:txBody>
          <a:bodyPr>
            <a:normAutofit/>
          </a:bodyPr>
          <a:lstStyle/>
          <a:p>
            <a:r>
              <a:rPr lang="en-US" altLang="zh-CN" sz="3600" dirty="0"/>
              <a:t>Part.1: </a:t>
            </a:r>
            <a:r>
              <a:rPr lang="en-US" altLang="zh-CN" sz="1800" dirty="0"/>
              <a:t>How the Netherlands became the Netherlands it is today</a:t>
            </a:r>
            <a:endParaRPr lang="zh-CN" altLang="en-US" sz="1800" dirty="0"/>
          </a:p>
        </p:txBody>
      </p:sp>
      <p:sp>
        <p:nvSpPr>
          <p:cNvPr id="7" name="文本框 6">
            <a:extLst>
              <a:ext uri="{FF2B5EF4-FFF2-40B4-BE49-F238E27FC236}">
                <a16:creationId xmlns:a16="http://schemas.microsoft.com/office/drawing/2014/main" id="{180A0432-E332-E02F-308A-D6E9AAFE17DB}"/>
              </a:ext>
            </a:extLst>
          </p:cNvPr>
          <p:cNvSpPr txBox="1"/>
          <p:nvPr/>
        </p:nvSpPr>
        <p:spPr>
          <a:xfrm>
            <a:off x="5624774" y="6311900"/>
            <a:ext cx="942452" cy="369332"/>
          </a:xfrm>
          <a:prstGeom prst="rect">
            <a:avLst/>
          </a:prstGeom>
          <a:noFill/>
        </p:spPr>
        <p:txBody>
          <a:bodyPr wrap="square" rtlCol="0">
            <a:spAutoFit/>
          </a:bodyPr>
          <a:lstStyle/>
          <a:p>
            <a:r>
              <a:rPr lang="zh-CN" altLang="en-US" dirty="0"/>
              <a:t>曼哈顿</a:t>
            </a:r>
          </a:p>
        </p:txBody>
      </p:sp>
    </p:spTree>
    <p:extLst>
      <p:ext uri="{BB962C8B-B14F-4D97-AF65-F5344CB8AC3E}">
        <p14:creationId xmlns:p14="http://schemas.microsoft.com/office/powerpoint/2010/main" val="2639816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EAFB0E90-613E-779B-A1AD-425D9FB7B428}"/>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2277" y="1676616"/>
            <a:ext cx="5257151" cy="3504767"/>
          </a:xfrm>
        </p:spPr>
      </p:pic>
      <p:sp>
        <p:nvSpPr>
          <p:cNvPr id="4" name="标题 1">
            <a:extLst>
              <a:ext uri="{FF2B5EF4-FFF2-40B4-BE49-F238E27FC236}">
                <a16:creationId xmlns:a16="http://schemas.microsoft.com/office/drawing/2014/main" id="{24610606-6DFD-3FD3-E30E-8E06389064D1}"/>
              </a:ext>
            </a:extLst>
          </p:cNvPr>
          <p:cNvSpPr>
            <a:spLocks noGrp="1"/>
          </p:cNvSpPr>
          <p:nvPr>
            <p:ph type="title"/>
          </p:nvPr>
        </p:nvSpPr>
        <p:spPr>
          <a:xfrm>
            <a:off x="838200" y="365125"/>
            <a:ext cx="10515600" cy="1325563"/>
          </a:xfrm>
        </p:spPr>
        <p:txBody>
          <a:bodyPr>
            <a:normAutofit/>
          </a:bodyPr>
          <a:lstStyle/>
          <a:p>
            <a:r>
              <a:rPr lang="en-US" altLang="zh-CN" sz="3600" dirty="0"/>
              <a:t>Part.1: </a:t>
            </a:r>
            <a:r>
              <a:rPr lang="en-US" altLang="zh-CN" sz="1800" dirty="0"/>
              <a:t>How the Netherlands became the Netherlands it is today</a:t>
            </a:r>
            <a:endParaRPr lang="zh-CN" altLang="en-US" sz="1800" dirty="0"/>
          </a:p>
        </p:txBody>
      </p:sp>
      <p:pic>
        <p:nvPicPr>
          <p:cNvPr id="8" name="图形 7">
            <a:extLst>
              <a:ext uri="{FF2B5EF4-FFF2-40B4-BE49-F238E27FC236}">
                <a16:creationId xmlns:a16="http://schemas.microsoft.com/office/drawing/2014/main" id="{C635B443-5608-5F1E-7B6C-7C9CBDEABB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95350" y="1690688"/>
            <a:ext cx="5794373" cy="3476624"/>
          </a:xfrm>
          <a:prstGeom prst="rect">
            <a:avLst/>
          </a:prstGeom>
        </p:spPr>
      </p:pic>
      <p:sp>
        <p:nvSpPr>
          <p:cNvPr id="9" name="文本框 8">
            <a:extLst>
              <a:ext uri="{FF2B5EF4-FFF2-40B4-BE49-F238E27FC236}">
                <a16:creationId xmlns:a16="http://schemas.microsoft.com/office/drawing/2014/main" id="{126FF383-6C00-09B5-BD5E-3E51638FE957}"/>
              </a:ext>
            </a:extLst>
          </p:cNvPr>
          <p:cNvSpPr txBox="1"/>
          <p:nvPr/>
        </p:nvSpPr>
        <p:spPr>
          <a:xfrm>
            <a:off x="2492270" y="5181383"/>
            <a:ext cx="877163" cy="369332"/>
          </a:xfrm>
          <a:prstGeom prst="rect">
            <a:avLst/>
          </a:prstGeom>
          <a:noFill/>
        </p:spPr>
        <p:txBody>
          <a:bodyPr wrap="none" rtlCol="0">
            <a:spAutoFit/>
          </a:bodyPr>
          <a:lstStyle/>
          <a:p>
            <a:r>
              <a:rPr lang="zh-CN" altLang="en-US" dirty="0"/>
              <a:t>亲王旗</a:t>
            </a:r>
          </a:p>
        </p:txBody>
      </p:sp>
      <p:sp>
        <p:nvSpPr>
          <p:cNvPr id="10" name="文本框 9">
            <a:extLst>
              <a:ext uri="{FF2B5EF4-FFF2-40B4-BE49-F238E27FC236}">
                <a16:creationId xmlns:a16="http://schemas.microsoft.com/office/drawing/2014/main" id="{ABFC3466-C6A7-E65E-5AE0-01243D909934}"/>
              </a:ext>
            </a:extLst>
          </p:cNvPr>
          <p:cNvSpPr txBox="1"/>
          <p:nvPr/>
        </p:nvSpPr>
        <p:spPr>
          <a:xfrm>
            <a:off x="8438538" y="5181383"/>
            <a:ext cx="1107996" cy="369332"/>
          </a:xfrm>
          <a:prstGeom prst="rect">
            <a:avLst/>
          </a:prstGeom>
          <a:noFill/>
        </p:spPr>
        <p:txBody>
          <a:bodyPr wrap="none" rtlCol="0">
            <a:spAutoFit/>
          </a:bodyPr>
          <a:lstStyle/>
          <a:p>
            <a:r>
              <a:rPr lang="zh-CN" altLang="en-US" dirty="0"/>
              <a:t>曼哈顿旗</a:t>
            </a:r>
          </a:p>
        </p:txBody>
      </p:sp>
    </p:spTree>
    <p:extLst>
      <p:ext uri="{BB962C8B-B14F-4D97-AF65-F5344CB8AC3E}">
        <p14:creationId xmlns:p14="http://schemas.microsoft.com/office/powerpoint/2010/main" val="187473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4460C6F3-0316-01A8-FD7D-49CFC838F2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9200" y="1825625"/>
            <a:ext cx="7733600" cy="4351338"/>
          </a:xfrm>
        </p:spPr>
      </p:pic>
      <p:sp>
        <p:nvSpPr>
          <p:cNvPr id="4" name="标题 1">
            <a:extLst>
              <a:ext uri="{FF2B5EF4-FFF2-40B4-BE49-F238E27FC236}">
                <a16:creationId xmlns:a16="http://schemas.microsoft.com/office/drawing/2014/main" id="{CA5B3CEA-DD0F-F52C-E290-52128DCF87E0}"/>
              </a:ext>
            </a:extLst>
          </p:cNvPr>
          <p:cNvSpPr>
            <a:spLocks noGrp="1"/>
          </p:cNvSpPr>
          <p:nvPr>
            <p:ph type="title"/>
          </p:nvPr>
        </p:nvSpPr>
        <p:spPr>
          <a:xfrm>
            <a:off x="838200" y="365125"/>
            <a:ext cx="10515600" cy="1325563"/>
          </a:xfrm>
        </p:spPr>
        <p:txBody>
          <a:bodyPr>
            <a:normAutofit/>
          </a:bodyPr>
          <a:lstStyle/>
          <a:p>
            <a:r>
              <a:rPr lang="en-US" altLang="zh-CN" sz="3600" dirty="0"/>
              <a:t>Part.1: </a:t>
            </a:r>
            <a:r>
              <a:rPr lang="en-US" altLang="zh-CN" sz="1800" dirty="0"/>
              <a:t>How the Netherlands became the Netherlands it is today</a:t>
            </a:r>
            <a:endParaRPr lang="zh-CN" altLang="en-US" sz="1800" dirty="0"/>
          </a:p>
        </p:txBody>
      </p:sp>
      <p:sp>
        <p:nvSpPr>
          <p:cNvPr id="7" name="文本框 6">
            <a:extLst>
              <a:ext uri="{FF2B5EF4-FFF2-40B4-BE49-F238E27FC236}">
                <a16:creationId xmlns:a16="http://schemas.microsoft.com/office/drawing/2014/main" id="{515B06B8-1BFA-43BB-9548-638037E2E05C}"/>
              </a:ext>
            </a:extLst>
          </p:cNvPr>
          <p:cNvSpPr txBox="1"/>
          <p:nvPr/>
        </p:nvSpPr>
        <p:spPr>
          <a:xfrm>
            <a:off x="5409754" y="6308209"/>
            <a:ext cx="1372492" cy="369332"/>
          </a:xfrm>
          <a:prstGeom prst="rect">
            <a:avLst/>
          </a:prstGeom>
          <a:noFill/>
        </p:spPr>
        <p:txBody>
          <a:bodyPr wrap="none" rtlCol="0">
            <a:spAutoFit/>
          </a:bodyPr>
          <a:lstStyle/>
          <a:p>
            <a:r>
              <a:rPr lang="zh-CN" altLang="en-US" dirty="0"/>
              <a:t>印度尼西亚</a:t>
            </a:r>
          </a:p>
        </p:txBody>
      </p:sp>
    </p:spTree>
    <p:extLst>
      <p:ext uri="{BB962C8B-B14F-4D97-AF65-F5344CB8AC3E}">
        <p14:creationId xmlns:p14="http://schemas.microsoft.com/office/powerpoint/2010/main" val="1431509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4BBB4C7-43CB-D4AB-4319-07A149BA979B}"/>
              </a:ext>
            </a:extLst>
          </p:cNvPr>
          <p:cNvSpPr>
            <a:spLocks noGrp="1"/>
          </p:cNvSpPr>
          <p:nvPr>
            <p:ph idx="1"/>
          </p:nvPr>
        </p:nvSpPr>
        <p:spPr/>
        <p:txBody>
          <a:bodyPr/>
          <a:lstStyle/>
          <a:p>
            <a:r>
              <a:rPr lang="zh-CN" altLang="en-US" dirty="0"/>
              <a:t>荷兰怎么从联省共和国变成荷兰王国的？</a:t>
            </a:r>
          </a:p>
        </p:txBody>
      </p:sp>
      <p:sp>
        <p:nvSpPr>
          <p:cNvPr id="4" name="标题 1">
            <a:extLst>
              <a:ext uri="{FF2B5EF4-FFF2-40B4-BE49-F238E27FC236}">
                <a16:creationId xmlns:a16="http://schemas.microsoft.com/office/drawing/2014/main" id="{BF197720-D66B-E07A-A36F-FA0F887BE7D6}"/>
              </a:ext>
            </a:extLst>
          </p:cNvPr>
          <p:cNvSpPr>
            <a:spLocks noGrp="1"/>
          </p:cNvSpPr>
          <p:nvPr>
            <p:ph type="title"/>
          </p:nvPr>
        </p:nvSpPr>
        <p:spPr>
          <a:xfrm>
            <a:off x="838200" y="365125"/>
            <a:ext cx="10515600" cy="1325563"/>
          </a:xfrm>
        </p:spPr>
        <p:txBody>
          <a:bodyPr>
            <a:normAutofit/>
          </a:bodyPr>
          <a:lstStyle/>
          <a:p>
            <a:r>
              <a:rPr lang="en-US" altLang="zh-CN" sz="3600" dirty="0"/>
              <a:t>Part.1: </a:t>
            </a:r>
            <a:r>
              <a:rPr lang="en-US" altLang="zh-CN" sz="1800" dirty="0"/>
              <a:t>How the Netherlands became the Netherlands it is today</a:t>
            </a:r>
            <a:endParaRPr lang="zh-CN" altLang="en-US" sz="1800" dirty="0"/>
          </a:p>
        </p:txBody>
      </p:sp>
    </p:spTree>
    <p:extLst>
      <p:ext uri="{BB962C8B-B14F-4D97-AF65-F5344CB8AC3E}">
        <p14:creationId xmlns:p14="http://schemas.microsoft.com/office/powerpoint/2010/main" val="3821401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E2655775-7C13-FBB0-F38C-B99B533A28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7715" y="1825625"/>
            <a:ext cx="7736570" cy="4351338"/>
          </a:xfrm>
        </p:spPr>
      </p:pic>
      <p:sp>
        <p:nvSpPr>
          <p:cNvPr id="4" name="标题 1">
            <a:extLst>
              <a:ext uri="{FF2B5EF4-FFF2-40B4-BE49-F238E27FC236}">
                <a16:creationId xmlns:a16="http://schemas.microsoft.com/office/drawing/2014/main" id="{1C163D70-52AA-DD45-E57E-26CFF3F3E9C2}"/>
              </a:ext>
            </a:extLst>
          </p:cNvPr>
          <p:cNvSpPr>
            <a:spLocks noGrp="1"/>
          </p:cNvSpPr>
          <p:nvPr>
            <p:ph type="title"/>
          </p:nvPr>
        </p:nvSpPr>
        <p:spPr>
          <a:xfrm>
            <a:off x="838200" y="365125"/>
            <a:ext cx="10515600" cy="1325563"/>
          </a:xfrm>
        </p:spPr>
        <p:txBody>
          <a:bodyPr>
            <a:normAutofit/>
          </a:bodyPr>
          <a:lstStyle/>
          <a:p>
            <a:r>
              <a:rPr lang="en-US" altLang="zh-CN" sz="3600" dirty="0"/>
              <a:t>Part.1: </a:t>
            </a:r>
            <a:r>
              <a:rPr lang="en-US" altLang="zh-CN" sz="1800" dirty="0"/>
              <a:t>How the Netherlands became the Netherlands it is today</a:t>
            </a:r>
            <a:endParaRPr lang="zh-CN" altLang="en-US" sz="1800" dirty="0"/>
          </a:p>
        </p:txBody>
      </p:sp>
      <p:sp>
        <p:nvSpPr>
          <p:cNvPr id="7" name="文本框 6">
            <a:extLst>
              <a:ext uri="{FF2B5EF4-FFF2-40B4-BE49-F238E27FC236}">
                <a16:creationId xmlns:a16="http://schemas.microsoft.com/office/drawing/2014/main" id="{64965C4B-4A45-5D98-BE7E-083C5CB89B54}"/>
              </a:ext>
            </a:extLst>
          </p:cNvPr>
          <p:cNvSpPr txBox="1"/>
          <p:nvPr/>
        </p:nvSpPr>
        <p:spPr>
          <a:xfrm>
            <a:off x="5760010" y="6308209"/>
            <a:ext cx="671979" cy="369332"/>
          </a:xfrm>
          <a:prstGeom prst="rect">
            <a:avLst/>
          </a:prstGeom>
          <a:noFill/>
        </p:spPr>
        <p:txBody>
          <a:bodyPr wrap="none" rtlCol="0">
            <a:spAutoFit/>
          </a:bodyPr>
          <a:lstStyle/>
          <a:p>
            <a:r>
              <a:rPr lang="en-US" altLang="zh-CN" dirty="0"/>
              <a:t>1810</a:t>
            </a:r>
            <a:endParaRPr lang="zh-CN" altLang="en-US" dirty="0"/>
          </a:p>
        </p:txBody>
      </p:sp>
    </p:spTree>
    <p:extLst>
      <p:ext uri="{BB962C8B-B14F-4D97-AF65-F5344CB8AC3E}">
        <p14:creationId xmlns:p14="http://schemas.microsoft.com/office/powerpoint/2010/main" val="131963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886A7DE-ABC0-D742-B439-523589873EDA}"/>
              </a:ext>
            </a:extLst>
          </p:cNvPr>
          <p:cNvSpPr>
            <a:spLocks noGrp="1"/>
          </p:cNvSpPr>
          <p:nvPr>
            <p:ph idx="1"/>
          </p:nvPr>
        </p:nvSpPr>
        <p:spPr/>
        <p:txBody>
          <a:bodyPr/>
          <a:lstStyle/>
          <a:p>
            <a:r>
              <a:rPr lang="zh-CN" altLang="en-US" dirty="0"/>
              <a:t>维也纳条约：</a:t>
            </a:r>
            <a:endParaRPr lang="en-US" altLang="zh-CN" dirty="0"/>
          </a:p>
          <a:p>
            <a:r>
              <a:rPr lang="zh-CN" altLang="en-US" dirty="0"/>
              <a:t>低地部分</a:t>
            </a:r>
          </a:p>
          <a:p>
            <a:pPr>
              <a:buFont typeface="Arial" panose="020B0604020202020204" pitchFamily="34" charset="0"/>
              <a:buChar char="•"/>
            </a:pPr>
            <a:r>
              <a:rPr lang="zh-CN" altLang="en-US" dirty="0"/>
              <a:t>荷兰王国：和南尼德兰（约今比利时）合并为一个君主立宪制国家荷兰联合王国。</a:t>
            </a:r>
          </a:p>
          <a:p>
            <a:pPr>
              <a:buFont typeface="Arial" panose="020B0604020202020204" pitchFamily="34" charset="0"/>
              <a:buChar char="•"/>
            </a:pPr>
            <a:r>
              <a:rPr lang="zh-CN" altLang="en-US" dirty="0"/>
              <a:t>卢森堡：因为奥兰治</a:t>
            </a:r>
            <a:r>
              <a:rPr lang="en-US" altLang="zh-CN" dirty="0"/>
              <a:t>-</a:t>
            </a:r>
            <a:r>
              <a:rPr lang="zh-CN" altLang="en-US" dirty="0"/>
              <a:t>拿骚的拿骚领地已归普鲁士，作为补偿，荷兰联合王国和卢森堡大公国将在奥兰治</a:t>
            </a:r>
            <a:r>
              <a:rPr lang="en-US" altLang="zh-CN" dirty="0"/>
              <a:t>-</a:t>
            </a:r>
            <a:r>
              <a:rPr lang="zh-CN" altLang="en-US" dirty="0"/>
              <a:t>拿骚王朝之下建立共主邦联，卢森堡加入德意志邦联。</a:t>
            </a:r>
          </a:p>
          <a:p>
            <a:endParaRPr lang="zh-CN" altLang="en-US" dirty="0"/>
          </a:p>
        </p:txBody>
      </p:sp>
      <p:sp>
        <p:nvSpPr>
          <p:cNvPr id="4" name="标题 1">
            <a:extLst>
              <a:ext uri="{FF2B5EF4-FFF2-40B4-BE49-F238E27FC236}">
                <a16:creationId xmlns:a16="http://schemas.microsoft.com/office/drawing/2014/main" id="{4B704584-6CDF-1E80-0954-4F89A9217B58}"/>
              </a:ext>
            </a:extLst>
          </p:cNvPr>
          <p:cNvSpPr>
            <a:spLocks noGrp="1"/>
          </p:cNvSpPr>
          <p:nvPr>
            <p:ph type="title"/>
          </p:nvPr>
        </p:nvSpPr>
        <p:spPr>
          <a:xfrm>
            <a:off x="838200" y="365125"/>
            <a:ext cx="10515600" cy="1325563"/>
          </a:xfrm>
        </p:spPr>
        <p:txBody>
          <a:bodyPr>
            <a:normAutofit/>
          </a:bodyPr>
          <a:lstStyle/>
          <a:p>
            <a:r>
              <a:rPr lang="en-US" altLang="zh-CN" sz="3600" dirty="0"/>
              <a:t>Part.1: </a:t>
            </a:r>
            <a:r>
              <a:rPr lang="en-US" altLang="zh-CN" sz="1800" dirty="0"/>
              <a:t>How the Netherlands became the Netherlands it is today</a:t>
            </a:r>
            <a:endParaRPr lang="zh-CN" altLang="en-US" sz="1800" dirty="0"/>
          </a:p>
        </p:txBody>
      </p:sp>
    </p:spTree>
    <p:extLst>
      <p:ext uri="{BB962C8B-B14F-4D97-AF65-F5344CB8AC3E}">
        <p14:creationId xmlns:p14="http://schemas.microsoft.com/office/powerpoint/2010/main" val="234387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B354404A-B59C-9FAC-FB7F-E6A835089C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7462" y="2010569"/>
            <a:ext cx="7077075" cy="3981450"/>
          </a:xfrm>
        </p:spPr>
      </p:pic>
      <p:sp>
        <p:nvSpPr>
          <p:cNvPr id="4" name="标题 1">
            <a:extLst>
              <a:ext uri="{FF2B5EF4-FFF2-40B4-BE49-F238E27FC236}">
                <a16:creationId xmlns:a16="http://schemas.microsoft.com/office/drawing/2014/main" id="{70F77588-B402-498F-27FB-942EB0F8F4FC}"/>
              </a:ext>
            </a:extLst>
          </p:cNvPr>
          <p:cNvSpPr>
            <a:spLocks noGrp="1"/>
          </p:cNvSpPr>
          <p:nvPr>
            <p:ph type="title"/>
          </p:nvPr>
        </p:nvSpPr>
        <p:spPr>
          <a:xfrm>
            <a:off x="838200" y="365125"/>
            <a:ext cx="10515600" cy="1325563"/>
          </a:xfrm>
        </p:spPr>
        <p:txBody>
          <a:bodyPr>
            <a:normAutofit/>
          </a:bodyPr>
          <a:lstStyle/>
          <a:p>
            <a:r>
              <a:rPr lang="en-US" altLang="zh-CN" sz="3600" dirty="0"/>
              <a:t>Part.1: </a:t>
            </a:r>
            <a:r>
              <a:rPr lang="en-US" altLang="zh-CN" sz="1800" dirty="0"/>
              <a:t>How the Netherlands became the Netherlands it is today</a:t>
            </a:r>
            <a:endParaRPr lang="zh-CN" altLang="en-US" sz="1800" dirty="0"/>
          </a:p>
        </p:txBody>
      </p:sp>
      <p:sp>
        <p:nvSpPr>
          <p:cNvPr id="8" name="文本框 7">
            <a:extLst>
              <a:ext uri="{FF2B5EF4-FFF2-40B4-BE49-F238E27FC236}">
                <a16:creationId xmlns:a16="http://schemas.microsoft.com/office/drawing/2014/main" id="{FC3CC8CE-4C55-2A62-09BB-2065B6E035E1}"/>
              </a:ext>
            </a:extLst>
          </p:cNvPr>
          <p:cNvSpPr txBox="1"/>
          <p:nvPr/>
        </p:nvSpPr>
        <p:spPr>
          <a:xfrm>
            <a:off x="3664083" y="6308209"/>
            <a:ext cx="4863832" cy="369332"/>
          </a:xfrm>
          <a:prstGeom prst="rect">
            <a:avLst/>
          </a:prstGeom>
          <a:noFill/>
        </p:spPr>
        <p:txBody>
          <a:bodyPr wrap="none" rtlCol="0">
            <a:spAutoFit/>
          </a:bodyPr>
          <a:lstStyle/>
          <a:p>
            <a:r>
              <a:rPr lang="zh-CN" altLang="en-US" dirty="0"/>
              <a:t>黄：天主教区域 浅蓝：新教（加尔文宗）区域</a:t>
            </a:r>
          </a:p>
        </p:txBody>
      </p:sp>
    </p:spTree>
    <p:extLst>
      <p:ext uri="{BB962C8B-B14F-4D97-AF65-F5344CB8AC3E}">
        <p14:creationId xmlns:p14="http://schemas.microsoft.com/office/powerpoint/2010/main" val="36289217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FE8C752-5D1B-E5F1-7C52-975100E73B94}"/>
              </a:ext>
            </a:extLst>
          </p:cNvPr>
          <p:cNvSpPr>
            <a:spLocks noGrp="1"/>
          </p:cNvSpPr>
          <p:nvPr>
            <p:ph idx="1"/>
          </p:nvPr>
        </p:nvSpPr>
        <p:spPr/>
        <p:txBody>
          <a:bodyPr/>
          <a:lstStyle/>
          <a:p>
            <a:r>
              <a:rPr lang="en-US" altLang="zh-CN" dirty="0"/>
              <a:t>1830</a:t>
            </a:r>
            <a:r>
              <a:rPr lang="zh-CN" altLang="en-US" dirty="0"/>
              <a:t>年，比利时人受到法国七月革命的鼓励，反抗在</a:t>
            </a:r>
            <a:r>
              <a:rPr lang="en-US" altLang="zh-CN" dirty="0"/>
              <a:t>1815</a:t>
            </a:r>
            <a:r>
              <a:rPr lang="zh-CN" altLang="en-US" dirty="0"/>
              <a:t>年维也纳会议上强行合并荷兰及比利时两国的决定，为争取比利时独立及成立自由主义政府而发生了革命，</a:t>
            </a:r>
            <a:r>
              <a:rPr lang="en-US" altLang="zh-CN" dirty="0"/>
              <a:t>1831</a:t>
            </a:r>
            <a:r>
              <a:rPr lang="zh-CN" altLang="en-US" dirty="0"/>
              <a:t>年为了解决比利时问题，在伦敦开始谈判，比利时议会很快批准了条约，然而，荷兰国王威廉一世态度顽固，不承认比利时的独立，拒绝在条约签字，并在</a:t>
            </a:r>
            <a:r>
              <a:rPr lang="en-US" altLang="zh-CN" dirty="0"/>
              <a:t>1831</a:t>
            </a:r>
            <a:r>
              <a:rPr lang="zh-CN" altLang="en-US" dirty="0"/>
              <a:t>年</a:t>
            </a:r>
            <a:r>
              <a:rPr lang="en-US" altLang="zh-CN" dirty="0"/>
              <a:t>8</a:t>
            </a:r>
            <a:r>
              <a:rPr lang="zh-CN" altLang="en-US" dirty="0"/>
              <a:t>月</a:t>
            </a:r>
            <a:r>
              <a:rPr lang="en-US" altLang="zh-CN" dirty="0"/>
              <a:t>2</a:t>
            </a:r>
            <a:r>
              <a:rPr lang="zh-CN" altLang="en-US" dirty="0"/>
              <a:t>日打破了休战协定，试图恢复对比利时的统治，在法国的干预下，</a:t>
            </a:r>
            <a:r>
              <a:rPr lang="en-US" altLang="zh-CN" dirty="0"/>
              <a:t>10</a:t>
            </a:r>
            <a:r>
              <a:rPr lang="zh-CN" altLang="en-US" dirty="0"/>
              <a:t>天后双方再次停火。</a:t>
            </a:r>
            <a:r>
              <a:rPr lang="en-US" altLang="zh-CN" dirty="0"/>
              <a:t>1833</a:t>
            </a:r>
            <a:r>
              <a:rPr lang="zh-CN" altLang="en-US" dirty="0"/>
              <a:t>年</a:t>
            </a:r>
            <a:r>
              <a:rPr lang="en-US" altLang="zh-CN" dirty="0"/>
              <a:t>5</a:t>
            </a:r>
            <a:r>
              <a:rPr lang="zh-CN" altLang="en-US" dirty="0"/>
              <a:t>月</a:t>
            </a:r>
            <a:r>
              <a:rPr lang="en-US" altLang="zh-CN" dirty="0"/>
              <a:t>21</a:t>
            </a:r>
            <a:r>
              <a:rPr lang="zh-CN" altLang="en-US" dirty="0"/>
              <a:t>日，双方同意无限期停战，尊重现状和保证河流的通航自由。</a:t>
            </a:r>
            <a:r>
              <a:rPr lang="en-US" altLang="zh-CN" dirty="0"/>
              <a:t>1838</a:t>
            </a:r>
            <a:r>
              <a:rPr lang="zh-CN" altLang="en-US" dirty="0"/>
              <a:t>年至</a:t>
            </a:r>
            <a:r>
              <a:rPr lang="en-US" altLang="zh-CN" dirty="0"/>
              <a:t>1839</a:t>
            </a:r>
            <a:r>
              <a:rPr lang="zh-CN" altLang="en-US" dirty="0"/>
              <a:t>的伦敦会议后，在欧洲列强的外交压力下，才在条约上正式签字，</a:t>
            </a:r>
            <a:r>
              <a:rPr lang="en-US" altLang="zh-CN" dirty="0"/>
              <a:t>《</a:t>
            </a:r>
            <a:r>
              <a:rPr lang="zh-CN" altLang="en-US" dirty="0"/>
              <a:t>伦敦条约</a:t>
            </a:r>
            <a:r>
              <a:rPr lang="en-US" altLang="zh-CN" dirty="0"/>
              <a:t>》</a:t>
            </a:r>
            <a:r>
              <a:rPr lang="zh-CN" altLang="en-US" dirty="0"/>
              <a:t>才正式生效。 </a:t>
            </a:r>
          </a:p>
        </p:txBody>
      </p:sp>
      <p:sp>
        <p:nvSpPr>
          <p:cNvPr id="4" name="标题 1">
            <a:extLst>
              <a:ext uri="{FF2B5EF4-FFF2-40B4-BE49-F238E27FC236}">
                <a16:creationId xmlns:a16="http://schemas.microsoft.com/office/drawing/2014/main" id="{0549CAEB-42D8-78CE-05CB-977798A2BB6C}"/>
              </a:ext>
            </a:extLst>
          </p:cNvPr>
          <p:cNvSpPr>
            <a:spLocks noGrp="1"/>
          </p:cNvSpPr>
          <p:nvPr>
            <p:ph type="title"/>
          </p:nvPr>
        </p:nvSpPr>
        <p:spPr>
          <a:xfrm>
            <a:off x="838200" y="365125"/>
            <a:ext cx="10515600" cy="1325563"/>
          </a:xfrm>
        </p:spPr>
        <p:txBody>
          <a:bodyPr>
            <a:normAutofit/>
          </a:bodyPr>
          <a:lstStyle/>
          <a:p>
            <a:r>
              <a:rPr lang="en-US" altLang="zh-CN" sz="3600" dirty="0"/>
              <a:t>Part.1: </a:t>
            </a:r>
            <a:r>
              <a:rPr lang="en-US" altLang="zh-CN" sz="1800" dirty="0"/>
              <a:t>How the Netherlands became the Netherlands it is today</a:t>
            </a:r>
            <a:endParaRPr lang="zh-CN" altLang="en-US" sz="1800" dirty="0"/>
          </a:p>
        </p:txBody>
      </p:sp>
    </p:spTree>
    <p:extLst>
      <p:ext uri="{BB962C8B-B14F-4D97-AF65-F5344CB8AC3E}">
        <p14:creationId xmlns:p14="http://schemas.microsoft.com/office/powerpoint/2010/main" val="19290565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5CAE0D5C-6086-B024-C543-748D14C674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0105" y="1825625"/>
            <a:ext cx="9211790" cy="4351338"/>
          </a:xfrm>
        </p:spPr>
      </p:pic>
      <p:sp>
        <p:nvSpPr>
          <p:cNvPr id="4" name="标题 1">
            <a:extLst>
              <a:ext uri="{FF2B5EF4-FFF2-40B4-BE49-F238E27FC236}">
                <a16:creationId xmlns:a16="http://schemas.microsoft.com/office/drawing/2014/main" id="{B1395174-4E41-7013-06AA-E0934260EDC8}"/>
              </a:ext>
            </a:extLst>
          </p:cNvPr>
          <p:cNvSpPr>
            <a:spLocks noGrp="1"/>
          </p:cNvSpPr>
          <p:nvPr>
            <p:ph type="title"/>
          </p:nvPr>
        </p:nvSpPr>
        <p:spPr>
          <a:xfrm>
            <a:off x="838200" y="365125"/>
            <a:ext cx="10515600" cy="1325563"/>
          </a:xfrm>
        </p:spPr>
        <p:txBody>
          <a:bodyPr>
            <a:normAutofit/>
          </a:bodyPr>
          <a:lstStyle/>
          <a:p>
            <a:r>
              <a:rPr lang="en-US" altLang="zh-CN" sz="3600" dirty="0"/>
              <a:t>Part.1: </a:t>
            </a:r>
            <a:r>
              <a:rPr lang="en-US" altLang="zh-CN" sz="1800" dirty="0"/>
              <a:t>Netherlands economic development</a:t>
            </a:r>
            <a:endParaRPr lang="zh-CN" altLang="en-US" sz="1800" dirty="0"/>
          </a:p>
        </p:txBody>
      </p:sp>
      <p:sp>
        <p:nvSpPr>
          <p:cNvPr id="7" name="文本框 6">
            <a:extLst>
              <a:ext uri="{FF2B5EF4-FFF2-40B4-BE49-F238E27FC236}">
                <a16:creationId xmlns:a16="http://schemas.microsoft.com/office/drawing/2014/main" id="{DA44FAA9-495F-1C7B-0B5A-DDD67A421756}"/>
              </a:ext>
            </a:extLst>
          </p:cNvPr>
          <p:cNvSpPr txBox="1"/>
          <p:nvPr/>
        </p:nvSpPr>
        <p:spPr>
          <a:xfrm>
            <a:off x="5542002" y="6308209"/>
            <a:ext cx="1107996" cy="369332"/>
          </a:xfrm>
          <a:prstGeom prst="rect">
            <a:avLst/>
          </a:prstGeom>
          <a:noFill/>
        </p:spPr>
        <p:txBody>
          <a:bodyPr wrap="none" rtlCol="0">
            <a:spAutoFit/>
          </a:bodyPr>
          <a:lstStyle/>
          <a:p>
            <a:r>
              <a:rPr lang="zh-CN" altLang="en-US" dirty="0"/>
              <a:t>荷兰地势</a:t>
            </a:r>
          </a:p>
        </p:txBody>
      </p:sp>
    </p:spTree>
    <p:extLst>
      <p:ext uri="{BB962C8B-B14F-4D97-AF65-F5344CB8AC3E}">
        <p14:creationId xmlns:p14="http://schemas.microsoft.com/office/powerpoint/2010/main" val="3134531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AE3A4C-2C9F-57C7-BBFF-C0C7E5E33FAB}"/>
              </a:ext>
            </a:extLst>
          </p:cNvPr>
          <p:cNvSpPr>
            <a:spLocks noGrp="1"/>
          </p:cNvSpPr>
          <p:nvPr>
            <p:ph type="title"/>
          </p:nvPr>
        </p:nvSpPr>
        <p:spPr/>
        <p:txBody>
          <a:bodyPr/>
          <a:lstStyle/>
          <a:p>
            <a:r>
              <a:rPr lang="en-US" altLang="zh-CN" sz="3600" dirty="0"/>
              <a:t>Part.1: </a:t>
            </a:r>
            <a:r>
              <a:rPr lang="en-US" altLang="zh-CN" sz="1800" dirty="0"/>
              <a:t>How the Netherlands became the Netherlands it is today</a:t>
            </a:r>
            <a:endParaRPr lang="zh-CN" altLang="en-US" sz="1800" dirty="0"/>
          </a:p>
        </p:txBody>
      </p:sp>
      <p:sp>
        <p:nvSpPr>
          <p:cNvPr id="3" name="内容占位符 2">
            <a:extLst>
              <a:ext uri="{FF2B5EF4-FFF2-40B4-BE49-F238E27FC236}">
                <a16:creationId xmlns:a16="http://schemas.microsoft.com/office/drawing/2014/main" id="{AD74C62B-AA56-B5BB-5584-219BA7793E7C}"/>
              </a:ext>
            </a:extLst>
          </p:cNvPr>
          <p:cNvSpPr>
            <a:spLocks noGrp="1"/>
          </p:cNvSpPr>
          <p:nvPr>
            <p:ph idx="1"/>
          </p:nvPr>
        </p:nvSpPr>
        <p:spPr/>
        <p:txBody>
          <a:bodyPr/>
          <a:lstStyle/>
          <a:p>
            <a:r>
              <a:rPr lang="zh-CN" altLang="en-US" dirty="0"/>
              <a:t>促使那些如今被称为低地国家的地区统一的是勃艮第家族，这个家族本是法兰西王室瓦卢瓦家族（</a:t>
            </a:r>
            <a:r>
              <a:rPr lang="en-US" altLang="zh-CN" dirty="0"/>
              <a:t>House of Valois</a:t>
            </a:r>
            <a:r>
              <a:rPr lang="zh-CN" altLang="en-US" dirty="0"/>
              <a:t>）的支系。勃艮第公国［以第戎（</a:t>
            </a:r>
            <a:r>
              <a:rPr lang="en-US" altLang="zh-CN" dirty="0"/>
              <a:t>Dijon</a:t>
            </a:r>
            <a:r>
              <a:rPr lang="zh-CN" altLang="en-US" dirty="0"/>
              <a:t>）为首府］是法兰西国王的封地。法兰西国王约翰二世（</a:t>
            </a:r>
            <a:r>
              <a:rPr lang="en-US" altLang="zh-CN" dirty="0"/>
              <a:t>Jean Ⅱ</a:t>
            </a:r>
            <a:r>
              <a:rPr lang="zh-CN" altLang="en-US" dirty="0"/>
              <a:t>）在</a:t>
            </a:r>
            <a:r>
              <a:rPr lang="en-US" altLang="zh-CN" dirty="0"/>
              <a:t>1363</a:t>
            </a:r>
            <a:r>
              <a:rPr lang="zh-CN" altLang="en-US" dirty="0"/>
              <a:t>年将公国分封给儿子大胆者腓力（</a:t>
            </a:r>
            <a:r>
              <a:rPr lang="en-US" altLang="zh-CN" dirty="0"/>
              <a:t>Philip the Bold</a:t>
            </a:r>
            <a:r>
              <a:rPr lang="zh-CN" altLang="en-US" dirty="0"/>
              <a:t>），作为其收入来源。腓力（大胆者）与佛兰德</a:t>
            </a:r>
            <a:r>
              <a:rPr lang="en-US" altLang="zh-CN" dirty="0"/>
              <a:t>-</a:t>
            </a:r>
            <a:r>
              <a:rPr lang="zh-CN" altLang="en-US" dirty="0"/>
              <a:t>阿图瓦（</a:t>
            </a:r>
            <a:r>
              <a:rPr lang="en-US" altLang="zh-CN" dirty="0"/>
              <a:t>Artois</a:t>
            </a:r>
            <a:r>
              <a:rPr lang="zh-CN" altLang="en-US" dirty="0"/>
              <a:t>）伯爵富有的女继承人结婚，从而将这些北部富裕的伯国收入囊中。这场联姻还意味着腓力（大胆者）获得了勃艮第公国东边的勃艮第自由伯国，即弗朗什</a:t>
            </a:r>
            <a:r>
              <a:rPr lang="en-US" altLang="zh-CN" dirty="0"/>
              <a:t>-</a:t>
            </a:r>
            <a:r>
              <a:rPr lang="zh-CN" altLang="en-US" dirty="0"/>
              <a:t>孔泰（</a:t>
            </a:r>
            <a:r>
              <a:rPr lang="en-US" altLang="zh-CN" dirty="0"/>
              <a:t>Franché-Comté</a:t>
            </a:r>
            <a:r>
              <a:rPr lang="zh-CN" altLang="en-US" dirty="0"/>
              <a:t>），巩固了他在南方的地位。</a:t>
            </a:r>
          </a:p>
        </p:txBody>
      </p:sp>
    </p:spTree>
    <p:extLst>
      <p:ext uri="{BB962C8B-B14F-4D97-AF65-F5344CB8AC3E}">
        <p14:creationId xmlns:p14="http://schemas.microsoft.com/office/powerpoint/2010/main" val="11394681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DF842BEF-6822-8BD3-EE0D-76FC2458668F}"/>
              </a:ext>
            </a:extLst>
          </p:cNvPr>
          <p:cNvPicPr>
            <a:picLocks noGrp="1" noChangeAspect="1"/>
          </p:cNvPicPr>
          <p:nvPr>
            <p:ph idx="1"/>
          </p:nvPr>
        </p:nvPicPr>
        <p:blipFill>
          <a:blip r:embed="rId2"/>
          <a:stretch>
            <a:fillRect/>
          </a:stretch>
        </p:blipFill>
        <p:spPr>
          <a:xfrm>
            <a:off x="3493436" y="1825625"/>
            <a:ext cx="5205128" cy="4351338"/>
          </a:xfrm>
        </p:spPr>
      </p:pic>
      <p:sp>
        <p:nvSpPr>
          <p:cNvPr id="6" name="标题 1">
            <a:extLst>
              <a:ext uri="{FF2B5EF4-FFF2-40B4-BE49-F238E27FC236}">
                <a16:creationId xmlns:a16="http://schemas.microsoft.com/office/drawing/2014/main" id="{8AD09275-7252-2727-51D5-F60EA7C3DE26}"/>
              </a:ext>
            </a:extLst>
          </p:cNvPr>
          <p:cNvSpPr>
            <a:spLocks noGrp="1"/>
          </p:cNvSpPr>
          <p:nvPr>
            <p:ph type="title"/>
          </p:nvPr>
        </p:nvSpPr>
        <p:spPr>
          <a:xfrm>
            <a:off x="838200" y="365125"/>
            <a:ext cx="10515600" cy="1325563"/>
          </a:xfrm>
        </p:spPr>
        <p:txBody>
          <a:bodyPr>
            <a:normAutofit/>
          </a:bodyPr>
          <a:lstStyle/>
          <a:p>
            <a:r>
              <a:rPr lang="en-US" altLang="zh-CN" sz="3600" dirty="0"/>
              <a:t>Part.1: </a:t>
            </a:r>
            <a:r>
              <a:rPr lang="en-US" altLang="zh-CN" sz="1800" dirty="0"/>
              <a:t>Netherlands economic development</a:t>
            </a:r>
            <a:endParaRPr lang="zh-CN" altLang="en-US" sz="1800" dirty="0"/>
          </a:p>
        </p:txBody>
      </p:sp>
    </p:spTree>
    <p:extLst>
      <p:ext uri="{BB962C8B-B14F-4D97-AF65-F5344CB8AC3E}">
        <p14:creationId xmlns:p14="http://schemas.microsoft.com/office/powerpoint/2010/main" val="3358127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9F30597-40A2-7C63-EEA8-7D1AC7510709}"/>
              </a:ext>
            </a:extLst>
          </p:cNvPr>
          <p:cNvSpPr>
            <a:spLocks noGrp="1"/>
          </p:cNvSpPr>
          <p:nvPr>
            <p:ph idx="1"/>
          </p:nvPr>
        </p:nvSpPr>
        <p:spPr/>
        <p:txBody>
          <a:bodyPr/>
          <a:lstStyle/>
          <a:p>
            <a:r>
              <a:rPr lang="en-US" altLang="zh-CN" dirty="0"/>
              <a:t>Under William the Silent, the Dutch navy secured the Republic’s home waters. Under Maurice it brought the war to the enemy and went out to put the Republic’s stamp on the world. Under Frederick Henry it consolidated the Republic’s new-found position. Over these 80 years the big, strong but slow merged with the small, fast but weak into efficient navy ships, good at both sailing and fighting. Not long after the war the navy finally turned into a standardized, state-owned military fleet. The introduction of the drake around 1620 resulted in considerable cost and weight savings, while increasing the weight of a ship’s broadside. Naval line-of-battle tactics matured during this period.</a:t>
            </a:r>
            <a:endParaRPr lang="zh-CN" altLang="en-US" dirty="0"/>
          </a:p>
        </p:txBody>
      </p:sp>
      <p:sp>
        <p:nvSpPr>
          <p:cNvPr id="4" name="标题 1">
            <a:extLst>
              <a:ext uri="{FF2B5EF4-FFF2-40B4-BE49-F238E27FC236}">
                <a16:creationId xmlns:a16="http://schemas.microsoft.com/office/drawing/2014/main" id="{BDB1C253-324C-014A-2439-C87AF7D4C391}"/>
              </a:ext>
            </a:extLst>
          </p:cNvPr>
          <p:cNvSpPr>
            <a:spLocks noGrp="1"/>
          </p:cNvSpPr>
          <p:nvPr>
            <p:ph type="title"/>
          </p:nvPr>
        </p:nvSpPr>
        <p:spPr>
          <a:xfrm>
            <a:off x="838200" y="365125"/>
            <a:ext cx="10515600" cy="1325563"/>
          </a:xfrm>
        </p:spPr>
        <p:txBody>
          <a:bodyPr>
            <a:normAutofit/>
          </a:bodyPr>
          <a:lstStyle/>
          <a:p>
            <a:r>
              <a:rPr lang="en-US" altLang="zh-CN" sz="3600" dirty="0"/>
              <a:t>Part.1: </a:t>
            </a:r>
            <a:r>
              <a:rPr lang="en-US" altLang="zh-CN" sz="1800" dirty="0"/>
              <a:t>Netherlands economic development</a:t>
            </a:r>
            <a:endParaRPr lang="zh-CN" altLang="en-US" sz="1800" dirty="0"/>
          </a:p>
        </p:txBody>
      </p:sp>
    </p:spTree>
    <p:extLst>
      <p:ext uri="{BB962C8B-B14F-4D97-AF65-F5344CB8AC3E}">
        <p14:creationId xmlns:p14="http://schemas.microsoft.com/office/powerpoint/2010/main" val="18475660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397CB4A-714E-D49C-A350-1F2834CD9E06}"/>
              </a:ext>
            </a:extLst>
          </p:cNvPr>
          <p:cNvSpPr>
            <a:spLocks noGrp="1"/>
          </p:cNvSpPr>
          <p:nvPr>
            <p:ph idx="1"/>
          </p:nvPr>
        </p:nvSpPr>
        <p:spPr/>
        <p:txBody>
          <a:bodyPr>
            <a:normAutofit lnSpcReduction="10000"/>
          </a:bodyPr>
          <a:lstStyle/>
          <a:p>
            <a:r>
              <a:rPr lang="nl-NL" altLang="zh-CN" dirty="0"/>
              <a:t>Tulpenmanie</a:t>
            </a:r>
          </a:p>
          <a:p>
            <a:r>
              <a:rPr lang="zh-CN" altLang="en-US" dirty="0"/>
              <a:t>在约</a:t>
            </a:r>
            <a:r>
              <a:rPr lang="en-US" altLang="zh-CN" dirty="0"/>
              <a:t>1634</a:t>
            </a:r>
            <a:r>
              <a:rPr lang="zh-CN" altLang="en-US" dirty="0"/>
              <a:t>年左右，郁金香的大受欢迎引起了投机分子的目光，他们对于栽培郁金香或是赏花并没有兴趣，只是为了哄抬价格取得利润。此时郁金香受欢迎的风气从莱顿传到阿姆斯特丹、哈勒姆等城市，需求量日渐扩大。这些投机分子有计划地行动，有人因此一掷千金，当时甚至还有过一个高级品种的球根交换了一座宅邸的纪录。 </a:t>
            </a:r>
            <a:endParaRPr lang="en-US" altLang="zh-CN" dirty="0"/>
          </a:p>
          <a:p>
            <a:r>
              <a:rPr lang="zh-CN" altLang="en-US" dirty="0"/>
              <a:t>郁金香泡沫经济的瓦解，对于经济和之后的荷兰历史如同蜻蜓点水一般，几乎没有留下任何的影响。虽然植物爱好者继续追求高价的郁金香，但是在史料上并没看到对于其他产业的打击，有较大影响的是在精神文化的层面。 </a:t>
            </a:r>
          </a:p>
        </p:txBody>
      </p:sp>
      <p:sp>
        <p:nvSpPr>
          <p:cNvPr id="4" name="标题 1">
            <a:extLst>
              <a:ext uri="{FF2B5EF4-FFF2-40B4-BE49-F238E27FC236}">
                <a16:creationId xmlns:a16="http://schemas.microsoft.com/office/drawing/2014/main" id="{A8CA05C7-608E-FDCB-7BC7-362F7468137A}"/>
              </a:ext>
            </a:extLst>
          </p:cNvPr>
          <p:cNvSpPr>
            <a:spLocks noGrp="1"/>
          </p:cNvSpPr>
          <p:nvPr>
            <p:ph type="title"/>
          </p:nvPr>
        </p:nvSpPr>
        <p:spPr>
          <a:xfrm>
            <a:off x="838200" y="365125"/>
            <a:ext cx="10515600" cy="1325563"/>
          </a:xfrm>
        </p:spPr>
        <p:txBody>
          <a:bodyPr>
            <a:normAutofit/>
          </a:bodyPr>
          <a:lstStyle/>
          <a:p>
            <a:r>
              <a:rPr lang="en-US" altLang="zh-CN" sz="3600" dirty="0"/>
              <a:t>Part.1: </a:t>
            </a:r>
            <a:r>
              <a:rPr lang="en-US" altLang="zh-CN" sz="1800" dirty="0"/>
              <a:t>Netherlands economic development</a:t>
            </a:r>
            <a:endParaRPr lang="zh-CN" altLang="en-US" sz="1800" dirty="0"/>
          </a:p>
        </p:txBody>
      </p:sp>
      <p:sp>
        <p:nvSpPr>
          <p:cNvPr id="5" name="云形 4">
            <a:extLst>
              <a:ext uri="{FF2B5EF4-FFF2-40B4-BE49-F238E27FC236}">
                <a16:creationId xmlns:a16="http://schemas.microsoft.com/office/drawing/2014/main" id="{6390EAF0-E23E-3DC6-1B3A-CFEA7AFCACCF}"/>
              </a:ext>
            </a:extLst>
          </p:cNvPr>
          <p:cNvSpPr/>
          <p:nvPr/>
        </p:nvSpPr>
        <p:spPr>
          <a:xfrm>
            <a:off x="3957484" y="2500108"/>
            <a:ext cx="4277032" cy="233024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latin typeface="Noto Sans CJK SC Bold" panose="020B0800000000000000" pitchFamily="34" charset="-122"/>
                <a:ea typeface="Noto Sans CJK SC Bold" panose="020B0800000000000000" pitchFamily="34" charset="-122"/>
              </a:rPr>
              <a:t>经济发展较好</a:t>
            </a:r>
          </a:p>
        </p:txBody>
      </p:sp>
    </p:spTree>
    <p:extLst>
      <p:ext uri="{BB962C8B-B14F-4D97-AF65-F5344CB8AC3E}">
        <p14:creationId xmlns:p14="http://schemas.microsoft.com/office/powerpoint/2010/main" val="2718590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5072107-C1F3-5716-F908-2E02DFA64E9E}"/>
              </a:ext>
            </a:extLst>
          </p:cNvPr>
          <p:cNvSpPr>
            <a:spLocks noGrp="1"/>
          </p:cNvSpPr>
          <p:nvPr>
            <p:ph idx="1"/>
          </p:nvPr>
        </p:nvSpPr>
        <p:spPr/>
        <p:txBody>
          <a:bodyPr>
            <a:normAutofit fontScale="62500" lnSpcReduction="20000"/>
          </a:bodyPr>
          <a:lstStyle/>
          <a:p>
            <a:r>
              <a:rPr lang="en-US" altLang="zh-CN" dirty="0"/>
              <a:t>But…</a:t>
            </a:r>
          </a:p>
          <a:p>
            <a:r>
              <a:rPr lang="en-US" altLang="zh-CN" dirty="0"/>
              <a:t>The republic did not form a formal military alliance with France and her allies before the end of the war. A treaty of amity and commerce was, however, concluded with the Americans in October 1782, after John Adams, who succeeded Henry Laurens, had managed to obtain diplomatic recognition of the American republic from the States General in April 1782. The republic was the second European power (after France, but before Spain) to recognise the United States. Adams also succeeded in raising a substantial loan for the Americans on the still-significant Dutch capital market. </a:t>
            </a:r>
          </a:p>
          <a:p>
            <a:r>
              <a:rPr lang="en-US" altLang="zh-CN" dirty="0"/>
              <a:t>The republic involved itself in the peace congress that the French foreign minister, Vergennes, organised, negotiating separately with the British commissioners. The Dutch demands were not supported by the French, and this put them into an untenable position when the French and their allies went ahead with the signing of the general peace. The Dutch, therefore, were forced to sign a preliminary peace just before that general treaty was signed. The republic joined the armistice between Britain and France in January 1783. The signing of the Treaty of Paris (1783–1784) made Negapatnam, in India, a British colony. Ceylon was restored to Dutch control. The British gained the right of free trade with part of the Dutch East Indies, which had been a major war aim for British merchants. The French also returned the other Dutch colonies they had recaptured from the British, including the ones in the West Indies (like St. Eustatius that had been taken by Admiral Rodney in February 1781, but was retaken by the French Admiral De Grasse on 27 November 1781).</a:t>
            </a:r>
          </a:p>
          <a:p>
            <a:endParaRPr lang="zh-CN" altLang="en-US" dirty="0"/>
          </a:p>
        </p:txBody>
      </p:sp>
      <p:sp>
        <p:nvSpPr>
          <p:cNvPr id="4" name="标题 1">
            <a:extLst>
              <a:ext uri="{FF2B5EF4-FFF2-40B4-BE49-F238E27FC236}">
                <a16:creationId xmlns:a16="http://schemas.microsoft.com/office/drawing/2014/main" id="{50E6158D-80FA-794C-8F8D-8D3994AF04F6}"/>
              </a:ext>
            </a:extLst>
          </p:cNvPr>
          <p:cNvSpPr>
            <a:spLocks noGrp="1"/>
          </p:cNvSpPr>
          <p:nvPr>
            <p:ph type="title"/>
          </p:nvPr>
        </p:nvSpPr>
        <p:spPr>
          <a:xfrm>
            <a:off x="838200" y="365125"/>
            <a:ext cx="10515600" cy="1325563"/>
          </a:xfrm>
        </p:spPr>
        <p:txBody>
          <a:bodyPr>
            <a:normAutofit/>
          </a:bodyPr>
          <a:lstStyle/>
          <a:p>
            <a:r>
              <a:rPr lang="en-US" altLang="zh-CN" sz="3600" dirty="0"/>
              <a:t>Part.1: </a:t>
            </a:r>
            <a:r>
              <a:rPr lang="en-US" altLang="zh-CN" sz="1800" dirty="0"/>
              <a:t>Netherlands economic development</a:t>
            </a:r>
            <a:endParaRPr lang="zh-CN" altLang="en-US" sz="1800" dirty="0"/>
          </a:p>
        </p:txBody>
      </p:sp>
    </p:spTree>
    <p:extLst>
      <p:ext uri="{BB962C8B-B14F-4D97-AF65-F5344CB8AC3E}">
        <p14:creationId xmlns:p14="http://schemas.microsoft.com/office/powerpoint/2010/main" val="548800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607AED8-763E-EB30-012D-F3B27B107558}"/>
              </a:ext>
            </a:extLst>
          </p:cNvPr>
          <p:cNvSpPr>
            <a:spLocks noGrp="1"/>
          </p:cNvSpPr>
          <p:nvPr>
            <p:ph idx="1"/>
          </p:nvPr>
        </p:nvSpPr>
        <p:spPr/>
        <p:txBody>
          <a:bodyPr>
            <a:normAutofit/>
          </a:bodyPr>
          <a:lstStyle/>
          <a:p>
            <a:r>
              <a:rPr lang="zh-CN" altLang="en-US" sz="4000" dirty="0"/>
              <a:t>体量较“小”</a:t>
            </a:r>
          </a:p>
        </p:txBody>
      </p:sp>
      <p:sp>
        <p:nvSpPr>
          <p:cNvPr id="4" name="标题 1">
            <a:extLst>
              <a:ext uri="{FF2B5EF4-FFF2-40B4-BE49-F238E27FC236}">
                <a16:creationId xmlns:a16="http://schemas.microsoft.com/office/drawing/2014/main" id="{CCED04BE-FEB9-C25F-FFDC-A413C90A09D8}"/>
              </a:ext>
            </a:extLst>
          </p:cNvPr>
          <p:cNvSpPr>
            <a:spLocks noGrp="1"/>
          </p:cNvSpPr>
          <p:nvPr>
            <p:ph type="title"/>
          </p:nvPr>
        </p:nvSpPr>
        <p:spPr>
          <a:xfrm>
            <a:off x="838200" y="365125"/>
            <a:ext cx="10515600" cy="1325563"/>
          </a:xfrm>
        </p:spPr>
        <p:txBody>
          <a:bodyPr>
            <a:normAutofit/>
          </a:bodyPr>
          <a:lstStyle/>
          <a:p>
            <a:r>
              <a:rPr lang="en-US" altLang="zh-CN" sz="3600" dirty="0"/>
              <a:t>Part.1: </a:t>
            </a:r>
            <a:r>
              <a:rPr lang="en-US" altLang="zh-CN" sz="1800" dirty="0"/>
              <a:t>Netherlands economic development</a:t>
            </a:r>
            <a:endParaRPr lang="zh-CN" altLang="en-US" sz="1800" dirty="0"/>
          </a:p>
        </p:txBody>
      </p:sp>
    </p:spTree>
    <p:extLst>
      <p:ext uri="{BB962C8B-B14F-4D97-AF65-F5344CB8AC3E}">
        <p14:creationId xmlns:p14="http://schemas.microsoft.com/office/powerpoint/2010/main" val="21657975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08803A45-A4C1-14F0-90D6-A8E86B874CCB}"/>
              </a:ext>
            </a:extLst>
          </p:cNvPr>
          <p:cNvPicPr>
            <a:picLocks noGrp="1" noChangeAspect="1"/>
          </p:cNvPicPr>
          <p:nvPr>
            <p:ph idx="1"/>
          </p:nvPr>
        </p:nvPicPr>
        <p:blipFill>
          <a:blip r:embed="rId2"/>
          <a:stretch>
            <a:fillRect/>
          </a:stretch>
        </p:blipFill>
        <p:spPr>
          <a:xfrm>
            <a:off x="3536750" y="1825625"/>
            <a:ext cx="5118499" cy="4351338"/>
          </a:xfrm>
        </p:spPr>
      </p:pic>
      <p:sp>
        <p:nvSpPr>
          <p:cNvPr id="4" name="标题 1">
            <a:extLst>
              <a:ext uri="{FF2B5EF4-FFF2-40B4-BE49-F238E27FC236}">
                <a16:creationId xmlns:a16="http://schemas.microsoft.com/office/drawing/2014/main" id="{82EDED01-D5EB-B2FC-3632-D1AF55235AE7}"/>
              </a:ext>
            </a:extLst>
          </p:cNvPr>
          <p:cNvSpPr>
            <a:spLocks noGrp="1"/>
          </p:cNvSpPr>
          <p:nvPr>
            <p:ph type="title"/>
          </p:nvPr>
        </p:nvSpPr>
        <p:spPr>
          <a:xfrm>
            <a:off x="838200" y="365125"/>
            <a:ext cx="10515600" cy="1325563"/>
          </a:xfrm>
        </p:spPr>
        <p:txBody>
          <a:bodyPr>
            <a:normAutofit/>
          </a:bodyPr>
          <a:lstStyle/>
          <a:p>
            <a:r>
              <a:rPr lang="en-US" altLang="zh-CN" sz="3600" dirty="0"/>
              <a:t>Part.1: </a:t>
            </a:r>
            <a:r>
              <a:rPr lang="en-US" altLang="zh-CN" sz="1800" dirty="0"/>
              <a:t>Netherlands economic development</a:t>
            </a:r>
            <a:endParaRPr lang="zh-CN" altLang="en-US" sz="1800" dirty="0"/>
          </a:p>
        </p:txBody>
      </p:sp>
      <p:sp>
        <p:nvSpPr>
          <p:cNvPr id="7" name="云形 6">
            <a:extLst>
              <a:ext uri="{FF2B5EF4-FFF2-40B4-BE49-F238E27FC236}">
                <a16:creationId xmlns:a16="http://schemas.microsoft.com/office/drawing/2014/main" id="{08AA713F-3560-A6EE-CDA1-1B778BDC5C95}"/>
              </a:ext>
            </a:extLst>
          </p:cNvPr>
          <p:cNvSpPr/>
          <p:nvPr/>
        </p:nvSpPr>
        <p:spPr>
          <a:xfrm>
            <a:off x="8655249" y="2930013"/>
            <a:ext cx="2698551" cy="185829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Noto Sans CJK SC Bold" panose="020B0800000000000000" pitchFamily="34" charset="-122"/>
                <a:ea typeface="Noto Sans CJK SC Bold" panose="020B0800000000000000" pitchFamily="34" charset="-122"/>
              </a:rPr>
              <a:t>~5%</a:t>
            </a:r>
            <a:r>
              <a:rPr lang="zh-CN" altLang="en-US" dirty="0">
                <a:latin typeface="Noto Sans CJK SC Bold" panose="020B0800000000000000" pitchFamily="34" charset="-122"/>
                <a:ea typeface="Noto Sans CJK SC Bold" panose="020B0800000000000000" pitchFamily="34" charset="-122"/>
              </a:rPr>
              <a:t>欧盟</a:t>
            </a:r>
            <a:r>
              <a:rPr lang="en-US" altLang="zh-CN" dirty="0">
                <a:latin typeface="Noto Sans CJK SC Bold" panose="020B0800000000000000" pitchFamily="34" charset="-122"/>
                <a:ea typeface="Noto Sans CJK SC Bold" panose="020B0800000000000000" pitchFamily="34" charset="-122"/>
              </a:rPr>
              <a:t>GDP</a:t>
            </a:r>
            <a:endParaRPr lang="zh-CN" altLang="en-US" dirty="0">
              <a:latin typeface="Noto Sans CJK SC Bold" panose="020B0800000000000000" pitchFamily="34" charset="-122"/>
              <a:ea typeface="Noto Sans CJK SC Bold" panose="020B0800000000000000" pitchFamily="34" charset="-122"/>
            </a:endParaRPr>
          </a:p>
        </p:txBody>
      </p:sp>
    </p:spTree>
    <p:extLst>
      <p:ext uri="{BB962C8B-B14F-4D97-AF65-F5344CB8AC3E}">
        <p14:creationId xmlns:p14="http://schemas.microsoft.com/office/powerpoint/2010/main" val="2049401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A05E28B9-C0EF-8AD0-33A8-0D4BB0442893}"/>
              </a:ext>
            </a:extLst>
          </p:cNvPr>
          <p:cNvPicPr>
            <a:picLocks noGrp="1" noChangeAspect="1"/>
          </p:cNvPicPr>
          <p:nvPr>
            <p:ph idx="1"/>
          </p:nvPr>
        </p:nvPicPr>
        <p:blipFill>
          <a:blip r:embed="rId2"/>
          <a:stretch>
            <a:fillRect/>
          </a:stretch>
        </p:blipFill>
        <p:spPr>
          <a:xfrm>
            <a:off x="4424362" y="2420144"/>
            <a:ext cx="3343275" cy="3162300"/>
          </a:xfrm>
        </p:spPr>
      </p:pic>
      <p:sp>
        <p:nvSpPr>
          <p:cNvPr id="6" name="标题 1">
            <a:extLst>
              <a:ext uri="{FF2B5EF4-FFF2-40B4-BE49-F238E27FC236}">
                <a16:creationId xmlns:a16="http://schemas.microsoft.com/office/drawing/2014/main" id="{B780C366-4BCB-CC19-EB67-27CF9EE78E6F}"/>
              </a:ext>
            </a:extLst>
          </p:cNvPr>
          <p:cNvSpPr>
            <a:spLocks noGrp="1"/>
          </p:cNvSpPr>
          <p:nvPr>
            <p:ph type="title"/>
          </p:nvPr>
        </p:nvSpPr>
        <p:spPr>
          <a:xfrm>
            <a:off x="838200" y="365125"/>
            <a:ext cx="10515600" cy="1325563"/>
          </a:xfrm>
        </p:spPr>
        <p:txBody>
          <a:bodyPr>
            <a:normAutofit/>
          </a:bodyPr>
          <a:lstStyle/>
          <a:p>
            <a:r>
              <a:rPr lang="en-US" altLang="zh-CN" sz="3600" dirty="0"/>
              <a:t>Part.1: </a:t>
            </a:r>
            <a:r>
              <a:rPr lang="en-US" altLang="zh-CN" sz="1800" dirty="0"/>
              <a:t>Netherlands economic development</a:t>
            </a:r>
            <a:endParaRPr lang="zh-CN" altLang="en-US" sz="1800" dirty="0"/>
          </a:p>
        </p:txBody>
      </p:sp>
    </p:spTree>
    <p:extLst>
      <p:ext uri="{BB962C8B-B14F-4D97-AF65-F5344CB8AC3E}">
        <p14:creationId xmlns:p14="http://schemas.microsoft.com/office/powerpoint/2010/main" val="10661526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F8780F2D-2B2F-6B4C-D7D5-2A46B43AFE0B}"/>
              </a:ext>
            </a:extLst>
          </p:cNvPr>
          <p:cNvPicPr>
            <a:picLocks noGrp="1" noChangeAspect="1"/>
          </p:cNvPicPr>
          <p:nvPr>
            <p:ph idx="1"/>
          </p:nvPr>
        </p:nvPicPr>
        <p:blipFill>
          <a:blip r:embed="rId2"/>
          <a:stretch>
            <a:fillRect/>
          </a:stretch>
        </p:blipFill>
        <p:spPr>
          <a:xfrm>
            <a:off x="2057400" y="1253331"/>
            <a:ext cx="8077200" cy="5442437"/>
          </a:xfrm>
        </p:spPr>
      </p:pic>
      <p:sp>
        <p:nvSpPr>
          <p:cNvPr id="4" name="标题 1">
            <a:extLst>
              <a:ext uri="{FF2B5EF4-FFF2-40B4-BE49-F238E27FC236}">
                <a16:creationId xmlns:a16="http://schemas.microsoft.com/office/drawing/2014/main" id="{C62186FB-EC8F-528E-97AA-9B1C00F47775}"/>
              </a:ext>
            </a:extLst>
          </p:cNvPr>
          <p:cNvSpPr>
            <a:spLocks noGrp="1"/>
          </p:cNvSpPr>
          <p:nvPr>
            <p:ph type="title"/>
          </p:nvPr>
        </p:nvSpPr>
        <p:spPr>
          <a:xfrm>
            <a:off x="838200" y="365125"/>
            <a:ext cx="10515600" cy="1325563"/>
          </a:xfrm>
        </p:spPr>
        <p:txBody>
          <a:bodyPr>
            <a:normAutofit/>
          </a:bodyPr>
          <a:lstStyle/>
          <a:p>
            <a:r>
              <a:rPr lang="en-US" altLang="zh-CN" sz="3600" dirty="0"/>
              <a:t>Part.1: </a:t>
            </a:r>
            <a:r>
              <a:rPr lang="en-US" altLang="zh-CN" sz="1800" dirty="0"/>
              <a:t>Netherlands economic development</a:t>
            </a:r>
            <a:endParaRPr lang="zh-CN" altLang="en-US" sz="1800" dirty="0"/>
          </a:p>
        </p:txBody>
      </p:sp>
      <p:pic>
        <p:nvPicPr>
          <p:cNvPr id="8" name="图片 7">
            <a:extLst>
              <a:ext uri="{FF2B5EF4-FFF2-40B4-BE49-F238E27FC236}">
                <a16:creationId xmlns:a16="http://schemas.microsoft.com/office/drawing/2014/main" id="{0A30651C-A79E-688D-7B59-397E8A419279}"/>
              </a:ext>
            </a:extLst>
          </p:cNvPr>
          <p:cNvPicPr>
            <a:picLocks noChangeAspect="1"/>
          </p:cNvPicPr>
          <p:nvPr/>
        </p:nvPicPr>
        <p:blipFill>
          <a:blip r:embed="rId3"/>
          <a:stretch>
            <a:fillRect/>
          </a:stretch>
        </p:blipFill>
        <p:spPr>
          <a:xfrm>
            <a:off x="2057400" y="3050624"/>
            <a:ext cx="8077200" cy="923925"/>
          </a:xfrm>
          <a:prstGeom prst="rect">
            <a:avLst/>
          </a:prstGeom>
        </p:spPr>
      </p:pic>
    </p:spTree>
    <p:extLst>
      <p:ext uri="{BB962C8B-B14F-4D97-AF65-F5344CB8AC3E}">
        <p14:creationId xmlns:p14="http://schemas.microsoft.com/office/powerpoint/2010/main" val="5206029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2093E7E-BA25-7689-D0FC-2FF54F72BB29}"/>
              </a:ext>
            </a:extLst>
          </p:cNvPr>
          <p:cNvSpPr>
            <a:spLocks noGrp="1"/>
          </p:cNvSpPr>
          <p:nvPr>
            <p:ph idx="1"/>
          </p:nvPr>
        </p:nvSpPr>
        <p:spPr/>
        <p:txBody>
          <a:bodyPr/>
          <a:lstStyle/>
          <a:p>
            <a:r>
              <a:rPr lang="zh-CN" altLang="en-US" dirty="0"/>
              <a:t>这样会带来什么影响？</a:t>
            </a:r>
            <a:endParaRPr lang="en-US" altLang="zh-CN" dirty="0"/>
          </a:p>
          <a:p>
            <a:r>
              <a:rPr lang="zh-CN" altLang="en-US" dirty="0"/>
              <a:t>难以形成规模效应</a:t>
            </a:r>
            <a:endParaRPr lang="en-US" altLang="zh-CN" dirty="0"/>
          </a:p>
          <a:p>
            <a:r>
              <a:rPr lang="zh-CN" altLang="en-US" dirty="0"/>
              <a:t>抗风险能力较差</a:t>
            </a:r>
            <a:endParaRPr lang="en-US" altLang="zh-CN" dirty="0"/>
          </a:p>
          <a:p>
            <a:r>
              <a:rPr lang="en-US" altLang="zh-CN" dirty="0"/>
              <a:t>-&gt;</a:t>
            </a:r>
            <a:r>
              <a:rPr lang="zh-CN" altLang="en-US" dirty="0"/>
              <a:t>依赖全球化</a:t>
            </a:r>
          </a:p>
        </p:txBody>
      </p:sp>
      <p:sp>
        <p:nvSpPr>
          <p:cNvPr id="4" name="标题 1">
            <a:extLst>
              <a:ext uri="{FF2B5EF4-FFF2-40B4-BE49-F238E27FC236}">
                <a16:creationId xmlns:a16="http://schemas.microsoft.com/office/drawing/2014/main" id="{12A34149-6EAF-34D7-2BBF-4477D0D2D42A}"/>
              </a:ext>
            </a:extLst>
          </p:cNvPr>
          <p:cNvSpPr>
            <a:spLocks noGrp="1"/>
          </p:cNvSpPr>
          <p:nvPr>
            <p:ph type="title"/>
          </p:nvPr>
        </p:nvSpPr>
        <p:spPr>
          <a:xfrm>
            <a:off x="838200" y="365125"/>
            <a:ext cx="10515600" cy="1325563"/>
          </a:xfrm>
        </p:spPr>
        <p:txBody>
          <a:bodyPr>
            <a:normAutofit/>
          </a:bodyPr>
          <a:lstStyle/>
          <a:p>
            <a:r>
              <a:rPr lang="en-US" altLang="zh-CN" sz="3600" dirty="0"/>
              <a:t>Part.1: </a:t>
            </a:r>
            <a:r>
              <a:rPr lang="en-US" altLang="zh-CN" sz="1800" dirty="0"/>
              <a:t>Netherlands economic development</a:t>
            </a:r>
            <a:endParaRPr lang="zh-CN" altLang="en-US" sz="1800" dirty="0"/>
          </a:p>
        </p:txBody>
      </p:sp>
    </p:spTree>
    <p:extLst>
      <p:ext uri="{BB962C8B-B14F-4D97-AF65-F5344CB8AC3E}">
        <p14:creationId xmlns:p14="http://schemas.microsoft.com/office/powerpoint/2010/main" val="3552941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FE60386-D842-7D4A-78CE-1A01C8D6D4F2}"/>
              </a:ext>
            </a:extLst>
          </p:cNvPr>
          <p:cNvSpPr>
            <a:spLocks noGrp="1"/>
          </p:cNvSpPr>
          <p:nvPr>
            <p:ph idx="1"/>
          </p:nvPr>
        </p:nvSpPr>
        <p:spPr/>
        <p:txBody>
          <a:bodyPr/>
          <a:lstStyle/>
          <a:p>
            <a:r>
              <a:rPr lang="zh-CN" altLang="en-US" dirty="0"/>
              <a:t>故荷兰：</a:t>
            </a:r>
            <a:endParaRPr lang="en-US" altLang="zh-CN" dirty="0"/>
          </a:p>
          <a:p>
            <a:r>
              <a:rPr lang="zh-CN" altLang="en-US" dirty="0"/>
              <a:t>经济发展较好 但体量较小 难以成为独立的一股力量</a:t>
            </a:r>
            <a:endParaRPr lang="en-US" altLang="zh-CN" dirty="0"/>
          </a:p>
          <a:p>
            <a:r>
              <a:rPr lang="zh-CN" altLang="en-US" dirty="0"/>
              <a:t>政治上较依赖欧盟</a:t>
            </a:r>
            <a:endParaRPr lang="en-US" altLang="zh-CN" dirty="0"/>
          </a:p>
          <a:p>
            <a:endParaRPr lang="zh-CN" altLang="en-US" dirty="0"/>
          </a:p>
        </p:txBody>
      </p:sp>
      <p:sp>
        <p:nvSpPr>
          <p:cNvPr id="4" name="标题 1">
            <a:extLst>
              <a:ext uri="{FF2B5EF4-FFF2-40B4-BE49-F238E27FC236}">
                <a16:creationId xmlns:a16="http://schemas.microsoft.com/office/drawing/2014/main" id="{2D8CA9B5-5623-5E59-AB0A-A7B9DEFE9C12}"/>
              </a:ext>
            </a:extLst>
          </p:cNvPr>
          <p:cNvSpPr>
            <a:spLocks noGrp="1"/>
          </p:cNvSpPr>
          <p:nvPr>
            <p:ph type="title"/>
          </p:nvPr>
        </p:nvSpPr>
        <p:spPr>
          <a:xfrm>
            <a:off x="838200" y="365125"/>
            <a:ext cx="10515600" cy="1325563"/>
          </a:xfrm>
        </p:spPr>
        <p:txBody>
          <a:bodyPr>
            <a:normAutofit/>
          </a:bodyPr>
          <a:lstStyle/>
          <a:p>
            <a:r>
              <a:rPr lang="en-US" altLang="zh-CN" sz="3600" dirty="0"/>
              <a:t>Part.1: </a:t>
            </a:r>
            <a:r>
              <a:rPr lang="en-US" altLang="zh-CN" sz="1800" dirty="0"/>
              <a:t>Conclusion</a:t>
            </a:r>
            <a:endParaRPr lang="zh-CN" altLang="en-US" sz="1800" dirty="0"/>
          </a:p>
        </p:txBody>
      </p:sp>
    </p:spTree>
    <p:extLst>
      <p:ext uri="{BB962C8B-B14F-4D97-AF65-F5344CB8AC3E}">
        <p14:creationId xmlns:p14="http://schemas.microsoft.com/office/powerpoint/2010/main" val="3984166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EA4D87-A8F4-396F-F851-E6E0EBC9B5EF}"/>
              </a:ext>
            </a:extLst>
          </p:cNvPr>
          <p:cNvSpPr>
            <a:spLocks noGrp="1"/>
          </p:cNvSpPr>
          <p:nvPr>
            <p:ph type="title"/>
          </p:nvPr>
        </p:nvSpPr>
        <p:spPr/>
        <p:txBody>
          <a:bodyPr>
            <a:normAutofit/>
          </a:bodyPr>
          <a:lstStyle/>
          <a:p>
            <a:r>
              <a:rPr lang="en-US" altLang="zh-CN" sz="3600" dirty="0"/>
              <a:t>Part.1: </a:t>
            </a:r>
            <a:r>
              <a:rPr lang="en-US" altLang="zh-CN" sz="1800" dirty="0"/>
              <a:t>How the Netherlands became the Netherlands it is today</a:t>
            </a:r>
            <a:endParaRPr lang="zh-CN" altLang="en-US" sz="1800" dirty="0"/>
          </a:p>
        </p:txBody>
      </p:sp>
      <p:pic>
        <p:nvPicPr>
          <p:cNvPr id="5" name="内容占位符 4">
            <a:extLst>
              <a:ext uri="{FF2B5EF4-FFF2-40B4-BE49-F238E27FC236}">
                <a16:creationId xmlns:a16="http://schemas.microsoft.com/office/drawing/2014/main" id="{ED01D62E-F3DE-B61C-D1E4-F6186A129B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9972" y="1825625"/>
            <a:ext cx="7732056" cy="4351338"/>
          </a:xfrm>
        </p:spPr>
      </p:pic>
    </p:spTree>
    <p:extLst>
      <p:ext uri="{BB962C8B-B14F-4D97-AF65-F5344CB8AC3E}">
        <p14:creationId xmlns:p14="http://schemas.microsoft.com/office/powerpoint/2010/main" val="1386873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E46B5D62-70D6-7851-8C04-F089D90D9A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4896" y="1825625"/>
            <a:ext cx="7742207" cy="4351338"/>
          </a:xfrm>
        </p:spPr>
      </p:pic>
      <p:sp>
        <p:nvSpPr>
          <p:cNvPr id="6" name="文本框 5">
            <a:extLst>
              <a:ext uri="{FF2B5EF4-FFF2-40B4-BE49-F238E27FC236}">
                <a16:creationId xmlns:a16="http://schemas.microsoft.com/office/drawing/2014/main" id="{7F4CA450-A663-B4E8-51AD-AD99C26D0F0F}"/>
              </a:ext>
            </a:extLst>
          </p:cNvPr>
          <p:cNvSpPr txBox="1"/>
          <p:nvPr/>
        </p:nvSpPr>
        <p:spPr>
          <a:xfrm>
            <a:off x="5586885" y="6311900"/>
            <a:ext cx="1018227" cy="369332"/>
          </a:xfrm>
          <a:prstGeom prst="rect">
            <a:avLst/>
          </a:prstGeom>
          <a:noFill/>
        </p:spPr>
        <p:txBody>
          <a:bodyPr wrap="none" rtlCol="0">
            <a:spAutoFit/>
          </a:bodyPr>
          <a:lstStyle/>
          <a:p>
            <a:r>
              <a:rPr lang="en-US" altLang="zh-CN" dirty="0"/>
              <a:t>1477.1.5</a:t>
            </a:r>
            <a:endParaRPr lang="zh-CN" altLang="en-US" dirty="0"/>
          </a:p>
        </p:txBody>
      </p:sp>
      <p:sp>
        <p:nvSpPr>
          <p:cNvPr id="11" name="标题 1">
            <a:extLst>
              <a:ext uri="{FF2B5EF4-FFF2-40B4-BE49-F238E27FC236}">
                <a16:creationId xmlns:a16="http://schemas.microsoft.com/office/drawing/2014/main" id="{9E84B11E-C4D6-354C-6DC3-081646784CAA}"/>
              </a:ext>
            </a:extLst>
          </p:cNvPr>
          <p:cNvSpPr>
            <a:spLocks noGrp="1"/>
          </p:cNvSpPr>
          <p:nvPr>
            <p:ph type="title"/>
          </p:nvPr>
        </p:nvSpPr>
        <p:spPr>
          <a:xfrm>
            <a:off x="838200" y="365125"/>
            <a:ext cx="10515600" cy="1325563"/>
          </a:xfrm>
        </p:spPr>
        <p:txBody>
          <a:bodyPr>
            <a:normAutofit/>
          </a:bodyPr>
          <a:lstStyle/>
          <a:p>
            <a:r>
              <a:rPr lang="en-US" altLang="zh-CN" sz="3600" dirty="0"/>
              <a:t>Part.1: </a:t>
            </a:r>
            <a:r>
              <a:rPr lang="en-US" altLang="zh-CN" sz="1800" dirty="0"/>
              <a:t>How the Netherlands became the Netherlands it is today</a:t>
            </a:r>
            <a:endParaRPr lang="zh-CN" altLang="en-US" sz="1800" dirty="0"/>
          </a:p>
        </p:txBody>
      </p:sp>
    </p:spTree>
    <p:extLst>
      <p:ext uri="{BB962C8B-B14F-4D97-AF65-F5344CB8AC3E}">
        <p14:creationId xmlns:p14="http://schemas.microsoft.com/office/powerpoint/2010/main" val="1571775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A85AB5AA-4631-9750-6ABB-31AF9F10AA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0939" y="1825625"/>
            <a:ext cx="7730122" cy="4351338"/>
          </a:xfrm>
        </p:spPr>
      </p:pic>
      <p:sp>
        <p:nvSpPr>
          <p:cNvPr id="6" name="文本框 5">
            <a:extLst>
              <a:ext uri="{FF2B5EF4-FFF2-40B4-BE49-F238E27FC236}">
                <a16:creationId xmlns:a16="http://schemas.microsoft.com/office/drawing/2014/main" id="{198CF603-832C-64A6-444E-566E23AA46FE}"/>
              </a:ext>
            </a:extLst>
          </p:cNvPr>
          <p:cNvSpPr txBox="1"/>
          <p:nvPr/>
        </p:nvSpPr>
        <p:spPr>
          <a:xfrm>
            <a:off x="5525972" y="6311900"/>
            <a:ext cx="1140056" cy="369332"/>
          </a:xfrm>
          <a:prstGeom prst="rect">
            <a:avLst/>
          </a:prstGeom>
          <a:noFill/>
        </p:spPr>
        <p:txBody>
          <a:bodyPr wrap="none" rtlCol="0">
            <a:spAutoFit/>
          </a:bodyPr>
          <a:lstStyle/>
          <a:p>
            <a:r>
              <a:rPr lang="en-US" altLang="zh-CN" dirty="0"/>
              <a:t>1519.1.12</a:t>
            </a:r>
            <a:endParaRPr lang="zh-CN" altLang="en-US" dirty="0"/>
          </a:p>
        </p:txBody>
      </p:sp>
      <p:sp>
        <p:nvSpPr>
          <p:cNvPr id="9" name="标题 1">
            <a:extLst>
              <a:ext uri="{FF2B5EF4-FFF2-40B4-BE49-F238E27FC236}">
                <a16:creationId xmlns:a16="http://schemas.microsoft.com/office/drawing/2014/main" id="{DA4447A6-D209-B399-5F53-7B83B325A27F}"/>
              </a:ext>
            </a:extLst>
          </p:cNvPr>
          <p:cNvSpPr>
            <a:spLocks noGrp="1"/>
          </p:cNvSpPr>
          <p:nvPr>
            <p:ph type="title"/>
          </p:nvPr>
        </p:nvSpPr>
        <p:spPr>
          <a:xfrm>
            <a:off x="838200" y="365125"/>
            <a:ext cx="10515600" cy="1325563"/>
          </a:xfrm>
        </p:spPr>
        <p:txBody>
          <a:bodyPr>
            <a:normAutofit/>
          </a:bodyPr>
          <a:lstStyle/>
          <a:p>
            <a:r>
              <a:rPr lang="en-US" altLang="zh-CN" sz="3600" dirty="0"/>
              <a:t>Part.1: </a:t>
            </a:r>
            <a:r>
              <a:rPr lang="en-US" altLang="zh-CN" sz="1800" dirty="0"/>
              <a:t>How the Netherlands became the Netherlands it is today</a:t>
            </a:r>
            <a:endParaRPr lang="zh-CN" altLang="en-US" sz="1800" dirty="0"/>
          </a:p>
        </p:txBody>
      </p:sp>
    </p:spTree>
    <p:extLst>
      <p:ext uri="{BB962C8B-B14F-4D97-AF65-F5344CB8AC3E}">
        <p14:creationId xmlns:p14="http://schemas.microsoft.com/office/powerpoint/2010/main" val="4102606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79C63E85-057C-174B-4052-8137FFC090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3026" y="1690688"/>
            <a:ext cx="7745948" cy="4351338"/>
          </a:xfrm>
        </p:spPr>
      </p:pic>
      <p:sp>
        <p:nvSpPr>
          <p:cNvPr id="6" name="文本框 5">
            <a:extLst>
              <a:ext uri="{FF2B5EF4-FFF2-40B4-BE49-F238E27FC236}">
                <a16:creationId xmlns:a16="http://schemas.microsoft.com/office/drawing/2014/main" id="{898FFC2B-631F-253A-3E57-A721A469BFA9}"/>
              </a:ext>
            </a:extLst>
          </p:cNvPr>
          <p:cNvSpPr txBox="1"/>
          <p:nvPr/>
        </p:nvSpPr>
        <p:spPr>
          <a:xfrm>
            <a:off x="5525972" y="6308209"/>
            <a:ext cx="1140056" cy="369332"/>
          </a:xfrm>
          <a:prstGeom prst="rect">
            <a:avLst/>
          </a:prstGeom>
          <a:noFill/>
        </p:spPr>
        <p:txBody>
          <a:bodyPr wrap="none" rtlCol="0">
            <a:spAutoFit/>
          </a:bodyPr>
          <a:lstStyle/>
          <a:p>
            <a:r>
              <a:rPr lang="en-US" altLang="zh-CN" dirty="0"/>
              <a:t>1579.1.23</a:t>
            </a:r>
            <a:endParaRPr lang="zh-CN" altLang="en-US" dirty="0"/>
          </a:p>
        </p:txBody>
      </p:sp>
      <p:sp>
        <p:nvSpPr>
          <p:cNvPr id="9" name="标题 1">
            <a:extLst>
              <a:ext uri="{FF2B5EF4-FFF2-40B4-BE49-F238E27FC236}">
                <a16:creationId xmlns:a16="http://schemas.microsoft.com/office/drawing/2014/main" id="{8967164D-4DE6-4C83-97EE-A9CA72BA1D54}"/>
              </a:ext>
            </a:extLst>
          </p:cNvPr>
          <p:cNvSpPr>
            <a:spLocks noGrp="1"/>
          </p:cNvSpPr>
          <p:nvPr>
            <p:ph type="title"/>
          </p:nvPr>
        </p:nvSpPr>
        <p:spPr>
          <a:xfrm>
            <a:off x="838200" y="365125"/>
            <a:ext cx="10515600" cy="1325563"/>
          </a:xfrm>
        </p:spPr>
        <p:txBody>
          <a:bodyPr>
            <a:normAutofit/>
          </a:bodyPr>
          <a:lstStyle/>
          <a:p>
            <a:r>
              <a:rPr lang="en-US" altLang="zh-CN" sz="3600" dirty="0"/>
              <a:t>Part.1: </a:t>
            </a:r>
            <a:r>
              <a:rPr lang="en-US" altLang="zh-CN" sz="1800" dirty="0"/>
              <a:t>How the Netherlands became the Netherlands it is today</a:t>
            </a:r>
            <a:endParaRPr lang="zh-CN" altLang="en-US" sz="1800" dirty="0"/>
          </a:p>
        </p:txBody>
      </p:sp>
    </p:spTree>
    <p:extLst>
      <p:ext uri="{BB962C8B-B14F-4D97-AF65-F5344CB8AC3E}">
        <p14:creationId xmlns:p14="http://schemas.microsoft.com/office/powerpoint/2010/main" val="3374534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7D0E62C-C45D-3351-89CC-242E95715946}"/>
              </a:ext>
            </a:extLst>
          </p:cNvPr>
          <p:cNvSpPr>
            <a:spLocks noGrp="1"/>
          </p:cNvSpPr>
          <p:nvPr>
            <p:ph idx="1"/>
          </p:nvPr>
        </p:nvSpPr>
        <p:spPr/>
        <p:txBody>
          <a:bodyPr/>
          <a:lstStyle/>
          <a:p>
            <a:r>
              <a:rPr lang="en-US" altLang="zh-CN" dirty="0"/>
              <a:t>“The members of the House of Orange-Nassau have created and shaped Holland. Every stadtholder, king and queen worked to better Holland in their own way, for instance by defending freedom and independence, stimulating art and culture, or improving social coherence. The rich history of the House of Orange-Nassau has left its mark on various places in Holland: palaces, mausoleums, historic places and monuments tell the stories of royal Holland.”</a:t>
            </a:r>
          </a:p>
          <a:p>
            <a:pPr marL="457200" lvl="1" indent="0">
              <a:buNone/>
            </a:pPr>
            <a:r>
              <a:rPr lang="en-US" altLang="zh-CN" dirty="0"/>
              <a:t>-www.holland.com</a:t>
            </a:r>
            <a:endParaRPr lang="zh-CN" altLang="en-US" dirty="0"/>
          </a:p>
        </p:txBody>
      </p:sp>
      <p:sp>
        <p:nvSpPr>
          <p:cNvPr id="6" name="标题 1">
            <a:extLst>
              <a:ext uri="{FF2B5EF4-FFF2-40B4-BE49-F238E27FC236}">
                <a16:creationId xmlns:a16="http://schemas.microsoft.com/office/drawing/2014/main" id="{78E693C5-AEF7-EA81-6A34-926FE00F0A70}"/>
              </a:ext>
            </a:extLst>
          </p:cNvPr>
          <p:cNvSpPr>
            <a:spLocks noGrp="1"/>
          </p:cNvSpPr>
          <p:nvPr>
            <p:ph type="title"/>
          </p:nvPr>
        </p:nvSpPr>
        <p:spPr>
          <a:xfrm>
            <a:off x="838200" y="365125"/>
            <a:ext cx="10515600" cy="1325563"/>
          </a:xfrm>
        </p:spPr>
        <p:txBody>
          <a:bodyPr>
            <a:normAutofit/>
          </a:bodyPr>
          <a:lstStyle/>
          <a:p>
            <a:r>
              <a:rPr lang="en-US" altLang="zh-CN" sz="3600" dirty="0"/>
              <a:t>Part.1: </a:t>
            </a:r>
            <a:r>
              <a:rPr lang="en-US" altLang="zh-CN" sz="1800" dirty="0"/>
              <a:t>How the Netherlands became the Netherlands it is today</a:t>
            </a:r>
            <a:endParaRPr lang="zh-CN" altLang="en-US" sz="1800" dirty="0"/>
          </a:p>
        </p:txBody>
      </p:sp>
    </p:spTree>
    <p:extLst>
      <p:ext uri="{BB962C8B-B14F-4D97-AF65-F5344CB8AC3E}">
        <p14:creationId xmlns:p14="http://schemas.microsoft.com/office/powerpoint/2010/main" val="605886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5728BB3-5750-DCA3-1D60-177C7D904264}"/>
              </a:ext>
            </a:extLst>
          </p:cNvPr>
          <p:cNvSpPr>
            <a:spLocks noGrp="1"/>
          </p:cNvSpPr>
          <p:nvPr>
            <p:ph idx="1"/>
          </p:nvPr>
        </p:nvSpPr>
        <p:spPr/>
        <p:txBody>
          <a:bodyPr/>
          <a:lstStyle/>
          <a:p>
            <a:r>
              <a:rPr lang="en-US" altLang="zh-CN" dirty="0"/>
              <a:t>“In 1572, William of Orange moves into the Prinsenhof in Delft, where it remains fairly quiet and peaceful during the revolt. He leads the revolt against the Spanish from Delft. And successfully so! In 1579, the Union of Utrecht is arranged and signed by William of Orange, laying the basis for the nation we are today. At that time however, </a:t>
            </a:r>
            <a:r>
              <a:rPr lang="en-US" altLang="zh-CN" dirty="0">
                <a:solidFill>
                  <a:schemeClr val="accent2"/>
                </a:solidFill>
              </a:rPr>
              <a:t>Holland</a:t>
            </a:r>
            <a:r>
              <a:rPr lang="en-US" altLang="zh-CN" dirty="0">
                <a:solidFill>
                  <a:srgbClr val="FF0000"/>
                </a:solidFill>
              </a:rPr>
              <a:t> </a:t>
            </a:r>
            <a:r>
              <a:rPr lang="en-US" altLang="zh-CN" dirty="0"/>
              <a:t>was</a:t>
            </a:r>
            <a:r>
              <a:rPr lang="en-US" altLang="zh-CN" dirty="0">
                <a:solidFill>
                  <a:srgbClr val="FF0000"/>
                </a:solidFill>
              </a:rPr>
              <a:t> not </a:t>
            </a:r>
            <a:r>
              <a:rPr lang="en-US" altLang="zh-CN" dirty="0"/>
              <a:t>yet</a:t>
            </a:r>
            <a:r>
              <a:rPr lang="en-US" altLang="zh-CN" dirty="0">
                <a:solidFill>
                  <a:srgbClr val="FF0000"/>
                </a:solidFill>
              </a:rPr>
              <a:t> </a:t>
            </a:r>
            <a:r>
              <a:rPr lang="en-US" altLang="zh-CN" dirty="0"/>
              <a:t>a</a:t>
            </a:r>
            <a:r>
              <a:rPr lang="en-US" altLang="zh-CN" dirty="0">
                <a:solidFill>
                  <a:srgbClr val="FF0000"/>
                </a:solidFill>
              </a:rPr>
              <a:t> </a:t>
            </a:r>
            <a:r>
              <a:rPr lang="en-US" altLang="zh-CN" dirty="0"/>
              <a:t>kingdom.”</a:t>
            </a:r>
          </a:p>
          <a:p>
            <a:pPr marL="457200" lvl="1" indent="0">
              <a:buNone/>
            </a:pPr>
            <a:r>
              <a:rPr lang="en-US" altLang="zh-CN" dirty="0"/>
              <a:t>-www.holland.com</a:t>
            </a:r>
            <a:endParaRPr lang="zh-CN" altLang="en-US" dirty="0"/>
          </a:p>
        </p:txBody>
      </p:sp>
      <p:sp>
        <p:nvSpPr>
          <p:cNvPr id="4" name="标题 1">
            <a:extLst>
              <a:ext uri="{FF2B5EF4-FFF2-40B4-BE49-F238E27FC236}">
                <a16:creationId xmlns:a16="http://schemas.microsoft.com/office/drawing/2014/main" id="{6BE3C09B-155D-90F3-3E08-32BD39F5366D}"/>
              </a:ext>
            </a:extLst>
          </p:cNvPr>
          <p:cNvSpPr>
            <a:spLocks noGrp="1"/>
          </p:cNvSpPr>
          <p:nvPr>
            <p:ph type="title"/>
          </p:nvPr>
        </p:nvSpPr>
        <p:spPr>
          <a:xfrm>
            <a:off x="838200" y="365125"/>
            <a:ext cx="10515600" cy="1325563"/>
          </a:xfrm>
        </p:spPr>
        <p:txBody>
          <a:bodyPr>
            <a:normAutofit/>
          </a:bodyPr>
          <a:lstStyle/>
          <a:p>
            <a:r>
              <a:rPr lang="en-US" altLang="zh-CN" sz="3600" dirty="0"/>
              <a:t>Part.1: </a:t>
            </a:r>
            <a:r>
              <a:rPr lang="en-US" altLang="zh-CN" sz="1800" dirty="0"/>
              <a:t>How the Netherlands became the Netherlands it is today</a:t>
            </a:r>
            <a:endParaRPr lang="zh-CN" altLang="en-US" sz="1800" dirty="0"/>
          </a:p>
        </p:txBody>
      </p:sp>
    </p:spTree>
    <p:extLst>
      <p:ext uri="{BB962C8B-B14F-4D97-AF65-F5344CB8AC3E}">
        <p14:creationId xmlns:p14="http://schemas.microsoft.com/office/powerpoint/2010/main" val="233754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75BD460-9A0B-9C3A-7717-1DDEC17AF953}"/>
              </a:ext>
            </a:extLst>
          </p:cNvPr>
          <p:cNvSpPr>
            <a:spLocks noGrp="1"/>
          </p:cNvSpPr>
          <p:nvPr>
            <p:ph idx="1"/>
          </p:nvPr>
        </p:nvSpPr>
        <p:spPr/>
        <p:txBody>
          <a:bodyPr/>
          <a:lstStyle/>
          <a:p>
            <a:r>
              <a:rPr lang="en-US" altLang="zh-CN" dirty="0"/>
              <a:t>The Pacification of Ghent, signed on 8 November 1576, was an alliance between the provinces of the Habsburg Netherlands.  The main objectives were to remove Spanish mercenaries who had made themselves hated by all sides due to their plundering, and to promote a formal peace with the rebellious provinces of Holland and Zeeland.</a:t>
            </a:r>
          </a:p>
          <a:p>
            <a:r>
              <a:rPr lang="zh-CN" altLang="en-US" dirty="0"/>
              <a:t>根据双方达成的协议，南北代表签署了</a:t>
            </a:r>
            <a:r>
              <a:rPr lang="en-US" altLang="zh-CN" dirty="0"/>
              <a:t>《</a:t>
            </a:r>
            <a:r>
              <a:rPr lang="zh-CN" altLang="en-US" dirty="0"/>
              <a:t>根特和解协定</a:t>
            </a:r>
            <a:r>
              <a:rPr lang="en-US" altLang="zh-CN" dirty="0"/>
              <a:t>》</a:t>
            </a:r>
            <a:r>
              <a:rPr lang="zh-CN" altLang="en-US" dirty="0"/>
              <a:t>，确定了尼德兰统一的原则。双方还一致同意，要废除阿尔瓦公爵统治尼德兰时颁布的一切法律，坚决与西班牙军队战斗到底。</a:t>
            </a:r>
          </a:p>
        </p:txBody>
      </p:sp>
      <p:sp>
        <p:nvSpPr>
          <p:cNvPr id="6" name="标题 1">
            <a:extLst>
              <a:ext uri="{FF2B5EF4-FFF2-40B4-BE49-F238E27FC236}">
                <a16:creationId xmlns:a16="http://schemas.microsoft.com/office/drawing/2014/main" id="{3353F758-2874-EE47-F03E-D6062D1D3A92}"/>
              </a:ext>
            </a:extLst>
          </p:cNvPr>
          <p:cNvSpPr>
            <a:spLocks noGrp="1"/>
          </p:cNvSpPr>
          <p:nvPr>
            <p:ph type="title"/>
          </p:nvPr>
        </p:nvSpPr>
        <p:spPr>
          <a:xfrm>
            <a:off x="838200" y="365125"/>
            <a:ext cx="10515600" cy="1325563"/>
          </a:xfrm>
        </p:spPr>
        <p:txBody>
          <a:bodyPr>
            <a:normAutofit/>
          </a:bodyPr>
          <a:lstStyle/>
          <a:p>
            <a:r>
              <a:rPr lang="en-US" altLang="zh-CN" sz="3600" dirty="0"/>
              <a:t>Part.1: </a:t>
            </a:r>
            <a:r>
              <a:rPr lang="en-US" altLang="zh-CN" sz="1800" dirty="0"/>
              <a:t>How the Netherlands became the Netherlands it is today</a:t>
            </a:r>
            <a:endParaRPr lang="zh-CN" altLang="en-US" sz="1800" dirty="0"/>
          </a:p>
        </p:txBody>
      </p:sp>
    </p:spTree>
    <p:extLst>
      <p:ext uri="{BB962C8B-B14F-4D97-AF65-F5344CB8AC3E}">
        <p14:creationId xmlns:p14="http://schemas.microsoft.com/office/powerpoint/2010/main" val="427138243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TotalTime>
  <Words>1818</Words>
  <Application>Microsoft Office PowerPoint</Application>
  <PresentationFormat>宽屏</PresentationFormat>
  <Paragraphs>72</Paragraphs>
  <Slides>29</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29</vt:i4>
      </vt:variant>
    </vt:vector>
  </HeadingPairs>
  <TitlesOfParts>
    <vt:vector size="34" baseType="lpstr">
      <vt:lpstr>Noto Sans CJK SC Bold</vt:lpstr>
      <vt:lpstr>等线</vt:lpstr>
      <vt:lpstr>等线 Light</vt:lpstr>
      <vt:lpstr>Arial</vt:lpstr>
      <vt:lpstr>Office 主题​​</vt:lpstr>
      <vt:lpstr>Part.1</vt:lpstr>
      <vt:lpstr>Part.1: How the Netherlands became the Netherlands it is today</vt:lpstr>
      <vt:lpstr>Part.1: How the Netherlands became the Netherlands it is today</vt:lpstr>
      <vt:lpstr>Part.1: How the Netherlands became the Netherlands it is today</vt:lpstr>
      <vt:lpstr>Part.1: How the Netherlands became the Netherlands it is today</vt:lpstr>
      <vt:lpstr>Part.1: How the Netherlands became the Netherlands it is today</vt:lpstr>
      <vt:lpstr>Part.1: How the Netherlands became the Netherlands it is today</vt:lpstr>
      <vt:lpstr>Part.1: How the Netherlands became the Netherlands it is today</vt:lpstr>
      <vt:lpstr>Part.1: How the Netherlands became the Netherlands it is today</vt:lpstr>
      <vt:lpstr>Part.1: How the Netherlands became the Netherlands it is today</vt:lpstr>
      <vt:lpstr>Part.1: How the Netherlands became the Netherlands it is today</vt:lpstr>
      <vt:lpstr>Part.1: How the Netherlands became the Netherlands it is today</vt:lpstr>
      <vt:lpstr>Part.1: How the Netherlands became the Netherlands it is today</vt:lpstr>
      <vt:lpstr>Part.1: How the Netherlands became the Netherlands it is today</vt:lpstr>
      <vt:lpstr>Part.1: How the Netherlands became the Netherlands it is today</vt:lpstr>
      <vt:lpstr>Part.1: How the Netherlands became the Netherlands it is today</vt:lpstr>
      <vt:lpstr>Part.1: How the Netherlands became the Netherlands it is today</vt:lpstr>
      <vt:lpstr>Part.1: How the Netherlands became the Netherlands it is today</vt:lpstr>
      <vt:lpstr>Part.1: Netherlands economic development</vt:lpstr>
      <vt:lpstr>Part.1: Netherlands economic development</vt:lpstr>
      <vt:lpstr>Part.1: Netherlands economic development</vt:lpstr>
      <vt:lpstr>Part.1: Netherlands economic development</vt:lpstr>
      <vt:lpstr>Part.1: Netherlands economic development</vt:lpstr>
      <vt:lpstr>Part.1: Netherlands economic development</vt:lpstr>
      <vt:lpstr>Part.1: Netherlands economic development</vt:lpstr>
      <vt:lpstr>Part.1: Netherlands economic development</vt:lpstr>
      <vt:lpstr>Part.1: Netherlands economic development</vt:lpstr>
      <vt:lpstr>Part.1: Netherlands economic development</vt:lpstr>
      <vt:lpstr>Part.1: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Part.1</dc:title>
  <dc:creator>李 杰</dc:creator>
  <cp:lastModifiedBy>李 杰</cp:lastModifiedBy>
  <cp:revision>1</cp:revision>
  <dcterms:created xsi:type="dcterms:W3CDTF">2022-11-03T17:50:07Z</dcterms:created>
  <dcterms:modified xsi:type="dcterms:W3CDTF">2022-11-05T18:39:27Z</dcterms:modified>
</cp:coreProperties>
</file>